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  <p:embeddedFont>
      <p:font typeface="Merriweather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Merriweather-bold.fntdata"/><Relationship Id="rId23" Type="http://schemas.openxmlformats.org/officeDocument/2006/relationships/font" Target="fonts/Merriweather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erriweather-boldItalic.fntdata"/><Relationship Id="rId25" Type="http://schemas.openxmlformats.org/officeDocument/2006/relationships/font" Target="fonts/Merriweather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19785e0c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19785e0c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19785e0c0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19785e0c0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19785e0c0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19785e0c0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19785e0c02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19785e0c0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16a7e437eb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16a7e437eb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16a7e437eb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16a7e437eb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16a7e437e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16a7e437e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a7e437eb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16a7e437eb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6a7e437eb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16a7e437eb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16a7e437eb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16a7e437eb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16a7e437eb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16a7e437eb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16a7e437eb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16a7e437eb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PY Ascensores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Antón Vázquez, Marcos Arce, Pablo Jiménez, David Pérez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Diagrama de Estados</a:t>
            </a:r>
            <a:endParaRPr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@startuml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hide empty description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[*] --&gt; AscensorInicio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AscensorInicio -&gt; AscensorMovimiento  : Se mueve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AscensorMovimiento  --&gt; AscensorFinal  : No se mueve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AscensorInicio -&gt; AscensorFinal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@enduml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Diagrama de Estados</a:t>
            </a:r>
            <a:endParaRPr/>
          </a:p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4575" y="1124700"/>
            <a:ext cx="4799425" cy="309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Diagrama de flujo</a:t>
            </a:r>
            <a:endParaRPr/>
          </a:p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@startuml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:Ascensor Parado;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 fork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   :Llaman al ascensor y se mueve;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   :ascensor para;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 fork again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   :Cliente se sube al ascensor en planta de inicio;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   :Ascensor para en planta deseada;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   :ascensor para;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@enduml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Diagrama de flujo</a:t>
            </a:r>
            <a:endParaRPr/>
          </a:p>
        </p:txBody>
      </p:sp>
      <p:sp>
        <p:nvSpPr>
          <p:cNvPr id="143" name="Google Shape;143;p2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4350" y="953950"/>
            <a:ext cx="4670274" cy="237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Diagrama de clases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411500" y="103150"/>
            <a:ext cx="2117400" cy="48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s" sz="105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Universidad{</a:t>
            </a:r>
            <a:endParaRPr sz="105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s" sz="105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05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05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s" sz="105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Personas{</a:t>
            </a:r>
            <a:endParaRPr sz="105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s" sz="105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+tiempoPlanta:</a:t>
            </a:r>
            <a:endParaRPr sz="105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s" sz="105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+destinoPlanta:</a:t>
            </a:r>
            <a:endParaRPr sz="105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s" sz="105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+PulsarBoton():</a:t>
            </a:r>
            <a:endParaRPr sz="105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s" sz="105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05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05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s" sz="105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Abstract Ascensor{</a:t>
            </a:r>
            <a:endParaRPr sz="105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s" sz="105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+ocupacion</a:t>
            </a:r>
            <a:endParaRPr sz="105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s" sz="105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+destinoPlanta</a:t>
            </a:r>
            <a:endParaRPr sz="105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s" sz="105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+ubicacionPlanta</a:t>
            </a:r>
            <a:endParaRPr sz="105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s" sz="105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+estado</a:t>
            </a:r>
            <a:endParaRPr sz="105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s" sz="105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+moverse():</a:t>
            </a:r>
            <a:endParaRPr sz="105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s" sz="105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05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05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s" sz="105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Controlador{</a:t>
            </a:r>
            <a:endParaRPr sz="105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s" sz="105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+BotonPulsado</a:t>
            </a:r>
            <a:endParaRPr sz="105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s" sz="105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+posicionesAscensor[]:</a:t>
            </a:r>
            <a:endParaRPr sz="105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s" sz="105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+BuscarCaminoOptimo(BotonPulsado,posiciones):</a:t>
            </a:r>
            <a:endParaRPr sz="105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s" sz="105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05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05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s" sz="105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Ascensor1</a:t>
            </a:r>
            <a:endParaRPr sz="105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s" sz="105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Ascensor2</a:t>
            </a:r>
            <a:endParaRPr sz="105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s" sz="105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Ascensor3</a:t>
            </a:r>
            <a:endParaRPr sz="105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s" sz="105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Ascensor4</a:t>
            </a:r>
            <a:endParaRPr sz="105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05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s" sz="105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Plantamenos3</a:t>
            </a:r>
            <a:endParaRPr sz="105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325"/>
          </a:p>
        </p:txBody>
      </p:sp>
      <p:sp>
        <p:nvSpPr>
          <p:cNvPr id="72" name="Google Shape;72;p14"/>
          <p:cNvSpPr txBox="1"/>
          <p:nvPr/>
        </p:nvSpPr>
        <p:spPr>
          <a:xfrm>
            <a:off x="6720825" y="0"/>
            <a:ext cx="2194500" cy="50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es" sz="851"/>
              <a:t>Class Plantamenos2</a:t>
            </a:r>
            <a:endParaRPr sz="851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es" sz="851"/>
              <a:t>Class Plantamenos1</a:t>
            </a:r>
            <a:endParaRPr sz="851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es" sz="851"/>
              <a:t>Class Planta0</a:t>
            </a:r>
            <a:endParaRPr sz="851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es" sz="851"/>
              <a:t>Class Planta1</a:t>
            </a:r>
            <a:endParaRPr sz="851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es" sz="851"/>
              <a:t>Class Planta2</a:t>
            </a:r>
            <a:endParaRPr sz="851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es" sz="851"/>
              <a:t>Class Planta3</a:t>
            </a:r>
            <a:endParaRPr sz="851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t/>
            </a:r>
            <a:endParaRPr sz="851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es" sz="851"/>
              <a:t>Abstract Plantas{</a:t>
            </a:r>
            <a:endParaRPr sz="851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es" sz="851"/>
              <a:t>  +numeroPlanta</a:t>
            </a:r>
            <a:endParaRPr sz="851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es" sz="851"/>
              <a:t>  +personasEsperando</a:t>
            </a:r>
            <a:endParaRPr sz="851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es" sz="851"/>
              <a:t>  +personasEnLaPlanta</a:t>
            </a:r>
            <a:endParaRPr sz="851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es" sz="851"/>
              <a:t>}</a:t>
            </a:r>
            <a:endParaRPr sz="851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t/>
            </a:r>
            <a:endParaRPr sz="851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es" sz="851"/>
              <a:t>Universidad *-- Plantas</a:t>
            </a:r>
            <a:endParaRPr sz="851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t/>
            </a:r>
            <a:endParaRPr sz="851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es" sz="851"/>
              <a:t>Controlador &lt;-- Ascensor</a:t>
            </a:r>
            <a:endParaRPr sz="851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es" sz="851"/>
              <a:t>Ascensor &lt;|-- Ascensor1</a:t>
            </a:r>
            <a:endParaRPr sz="851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es" sz="851"/>
              <a:t>Ascensor &lt;|-- Ascensor2</a:t>
            </a:r>
            <a:endParaRPr sz="851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es" sz="851"/>
              <a:t>Ascensor &lt;|-- Ascensor3</a:t>
            </a:r>
            <a:endParaRPr sz="851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es" sz="851"/>
              <a:t>Ascensor &lt;|-- Ascensor4</a:t>
            </a:r>
            <a:endParaRPr sz="851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es" sz="851"/>
              <a:t>Plantas &lt;|-- Plantamenos3</a:t>
            </a:r>
            <a:endParaRPr sz="851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es" sz="851"/>
              <a:t>Plantas &lt;|-- Plantamenos2</a:t>
            </a:r>
            <a:endParaRPr sz="851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es" sz="851"/>
              <a:t>Plantas &lt;|-- Plantamenos1</a:t>
            </a:r>
            <a:endParaRPr sz="851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es" sz="851"/>
              <a:t>Plantas &lt;|-- Planta0</a:t>
            </a:r>
            <a:endParaRPr sz="851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es" sz="851"/>
              <a:t>Plantas &lt;|-- Planta1</a:t>
            </a:r>
            <a:endParaRPr sz="851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es" sz="851"/>
              <a:t>Plantas &lt;|-- Planta2</a:t>
            </a:r>
            <a:endParaRPr sz="851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es" sz="851"/>
              <a:t>Plantas &lt;|-- Planta3</a:t>
            </a:r>
            <a:endParaRPr sz="851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es" sz="851"/>
              <a:t>Plantamenos3 &lt;|-- Controlador</a:t>
            </a:r>
            <a:endParaRPr sz="851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es" sz="851"/>
              <a:t>Plantamenos2 &lt;|-- Controlador</a:t>
            </a:r>
            <a:endParaRPr sz="851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es" sz="851"/>
              <a:t>Plantamenos1 &lt;|-- Controlador</a:t>
            </a:r>
            <a:endParaRPr sz="851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es" sz="851"/>
              <a:t>Planta0 &lt;|-- Controlador</a:t>
            </a:r>
            <a:endParaRPr sz="851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es" sz="851"/>
              <a:t>Planta1 &lt;|-- Controlador</a:t>
            </a:r>
            <a:endParaRPr sz="851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es" sz="851"/>
              <a:t>Planta2 &lt;|-- Controlador</a:t>
            </a:r>
            <a:endParaRPr sz="851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es" sz="851"/>
              <a:t>Planta3 &lt;|-- Controlador</a:t>
            </a:r>
            <a:endParaRPr sz="851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es" sz="851"/>
              <a:t>Controlador &lt;-- Personas</a:t>
            </a:r>
            <a:endParaRPr sz="851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t/>
            </a:r>
            <a:endParaRPr sz="851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es" sz="851"/>
              <a:t>@enduml</a:t>
            </a:r>
            <a:endParaRPr sz="851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t/>
            </a:r>
            <a:endParaRPr sz="10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t/>
            </a:r>
            <a:endParaRPr sz="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Diagrama de Clases</a:t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8050" y="281875"/>
            <a:ext cx="4785950" cy="38320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Casos de uso (Usuario)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@startuml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left to right direction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actor "Usuario" as fc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rectangle Ascensor {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usecase "Llamar ascensor" as UC1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usecase "Estar ascensor" as UC2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usecase "Elegir destino" as UC3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fc --&gt; UC1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fc --&gt; UC2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fc --&gt; UC3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@enduml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Casos de uso (Usuario)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742875"/>
            <a:ext cx="4086150" cy="328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Casos de uso (Usuario)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@startuml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left to right direction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actor "Usuario" as fc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rectangle Planta {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usecase "Esperar en Planta" as UC1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usecase "Estar en Planta" as UC2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usecase "Llegar desde ascensor" as UC3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fc --&gt; UC1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fc --&gt; UC2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fc --&gt; UC3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@enduml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Casos de uso (Usuario)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5600" y="770875"/>
            <a:ext cx="4524550" cy="341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Diagrama de secuencia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@startuml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actor Usuario #red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' The only difference between actor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'and participant is the drawing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participant Planta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participant " Estancia en planta" as L #99FF99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/' You can also declare: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participant L as " Estancia en planta"  #99FF99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'/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Usuario -&gt; Planta : Ingresa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Planta -&gt; Ascensor: Usuario coge ascensor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Ascensor -&gt;Planta:  Usuario baja ascensor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Planta -&gt;L: Usuario se queda en planta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Planta -&gt; Ascensor: Usuario coge ascensor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Ascensor -&gt;Planta:  Usuario baja ascensor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Planta -&gt; Usuario: Sale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@enduml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Diagrama de secuencia</a:t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8125" y="551575"/>
            <a:ext cx="4588725" cy="374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