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5bf8aa6d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5bf8aa6d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5bf8aa6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5bf8aa6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6dd355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6dd355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6dd3552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6dd3552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6dd3552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6dd3552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6dd3552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6dd3552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6dd35525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6dd35525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8b36236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8b36236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0900" y="1383800"/>
            <a:ext cx="8521500" cy="15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Административная панель wifi-роутера</a:t>
            </a:r>
            <a:endParaRPr sz="4800"/>
          </a:p>
        </p:txBody>
      </p:sp>
      <p:sp>
        <p:nvSpPr>
          <p:cNvPr id="55" name="Google Shape;55;p13"/>
          <p:cNvSpPr txBox="1"/>
          <p:nvPr/>
        </p:nvSpPr>
        <p:spPr>
          <a:xfrm>
            <a:off x="5271500" y="3707875"/>
            <a:ext cx="36234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Проект выполнили: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Величко Алиса, Волков Антон.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2038" y="374575"/>
            <a:ext cx="42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Идея</a:t>
            </a:r>
            <a:endParaRPr sz="2500"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4451500" y="374575"/>
            <a:ext cx="42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Интерфейс управления</a:t>
            </a:r>
            <a:endParaRPr sz="25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625" y="1017725"/>
            <a:ext cx="4504574" cy="38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00" y="1017725"/>
            <a:ext cx="3883875" cy="38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 для работы над проектом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47000" y="1088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Trello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GitHub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IntelliJ Idea</a:t>
            </a:r>
            <a:endParaRPr sz="19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862" y="1017725"/>
            <a:ext cx="1908850" cy="385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0597" y="1017725"/>
            <a:ext cx="2037004" cy="38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875" y="2390000"/>
            <a:ext cx="4106075" cy="24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344" y="0"/>
            <a:ext cx="65639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Security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36500" y="1017725"/>
            <a:ext cx="85206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защиты ресурсов и API приложения и ограничения к ним доступа использовалась технология Spring Security;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одного роутера может быть только один администратор, который имеет доступ к административной панели.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307" y="2430050"/>
            <a:ext cx="4287792" cy="2411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00" y="2430050"/>
            <a:ext cx="3796457" cy="24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842125" y="437825"/>
            <a:ext cx="328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Проводной интернет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42125" y="1145275"/>
            <a:ext cx="32844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Настраиваемые параметры: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IP-адрес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Маска подсети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Основной шлюз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Типы IP-адреса: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Динамический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Статический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4535975" y="437825"/>
            <a:ext cx="376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Беспроводной интернет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535975" y="1145275"/>
            <a:ext cx="37659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Настраиваемые параметры: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Имя сети (SSID)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Пароль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Режим wifi-соединения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Режимы wifi-соединения: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802.11ax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802.11b/g/n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802.11b/g/n/ax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устройствами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2106450"/>
            <a:ext cx="37005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Обеспечение контроля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Обеспечение безопасности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125" y="965025"/>
            <a:ext cx="4820175" cy="32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Уведомление получателей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Оповещение получателей осуществляется через электронную почту;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реализации использовались JavaMail API и </a:t>
            </a:r>
            <a:r>
              <a:rPr lang="ru"/>
              <a:t>Quartz Scheduler;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Получатели оповещаются в случае перебоев сети интернет или </a:t>
            </a:r>
            <a:r>
              <a:rPr lang="ru"/>
              <a:t>списания средств за оплату услуг интернета.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58525" t="0"/>
          <a:stretch/>
        </p:blipFill>
        <p:spPr>
          <a:xfrm>
            <a:off x="1956925" y="2706525"/>
            <a:ext cx="2096824" cy="22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42303" r="0" t="0"/>
          <a:stretch/>
        </p:blipFill>
        <p:spPr>
          <a:xfrm>
            <a:off x="4711425" y="2763300"/>
            <a:ext cx="2407300" cy="18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Дальнейшее развитие проекта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Улучшение визуального отображения всех компонентов системы.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Интеграция в существующие административные панели для </a:t>
            </a:r>
            <a:r>
              <a:rPr lang="ru"/>
              <a:t>возможности</a:t>
            </a:r>
            <a:r>
              <a:rPr lang="ru"/>
              <a:t> выбора из нескольких видов понравившийся.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Сотрудничество с производителями маршрутизаторов для использования в качестве </a:t>
            </a:r>
            <a:r>
              <a:rPr lang="ru"/>
              <a:t>основной административной панели.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