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79" r:id="rId13"/>
    <p:sldId id="280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5880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747</Words>
  <Application>Microsoft Office PowerPoint</Application>
  <PresentationFormat>Widescreen</PresentationFormat>
  <Paragraphs>72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Terrain generator</vt:lpstr>
      <vt:lpstr>PowerPoint Presentation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