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58" r:id="rId7"/>
    <p:sldId id="260" r:id="rId8"/>
    <p:sldId id="275" r:id="rId9"/>
    <p:sldId id="264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848145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Ocean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7321" y="3340428"/>
            <a:ext cx="3022804" cy="21124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Reznicencu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sergiu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Vlascenco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Daniel-Marian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Rotaru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Catalin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Elena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matei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233008-06A2-4ACA-898A-C67DC128F0A2}"/>
              </a:ext>
            </a:extLst>
          </p:cNvPr>
          <p:cNvSpPr txBox="1">
            <a:spLocks/>
          </p:cNvSpPr>
          <p:nvPr/>
        </p:nvSpPr>
        <p:spPr>
          <a:xfrm>
            <a:off x="4144160" y="3340428"/>
            <a:ext cx="3686933" cy="211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Barbu David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Gurzu Antonio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Teo caragea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Andronie Iustinian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D7F6-808F-4B48-8573-FF7FADA3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9982-4607-414C-A87C-45C346CA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Jocul construit de echipa </a:t>
            </a:r>
            <a:r>
              <a:rPr lang="ro-RO" dirty="0" err="1"/>
              <a:t>noastra</a:t>
            </a:r>
            <a:r>
              <a:rPr lang="ro-RO" dirty="0"/>
              <a:t> </a:t>
            </a:r>
            <a:r>
              <a:rPr lang="ro-RO" dirty="0" err="1"/>
              <a:t>simuleaza</a:t>
            </a:r>
            <a:r>
              <a:rPr lang="ro-RO" dirty="0"/>
              <a:t> o lume subacvatica </a:t>
            </a:r>
            <a:r>
              <a:rPr lang="ro-RO" dirty="0" err="1"/>
              <a:t>asa</a:t>
            </a:r>
            <a:r>
              <a:rPr lang="ro-RO" dirty="0"/>
              <a:t> cum e </a:t>
            </a:r>
            <a:r>
              <a:rPr lang="ro-RO" dirty="0" err="1"/>
              <a:t>vazuta</a:t>
            </a:r>
            <a:r>
              <a:rPr lang="ro-RO" dirty="0"/>
              <a:t> dintr-un submarin.</a:t>
            </a:r>
          </a:p>
          <a:p>
            <a:r>
              <a:rPr lang="ro-RO" dirty="0"/>
              <a:t>Editorul folosit este </a:t>
            </a:r>
            <a:r>
              <a:rPr lang="ro-RO" dirty="0" err="1"/>
              <a:t>Unity</a:t>
            </a:r>
            <a:r>
              <a:rPr lang="ro-RO" dirty="0"/>
              <a:t> cu resurse, pachete si texturi </a:t>
            </a:r>
            <a:r>
              <a:rPr lang="ro-RO" dirty="0" err="1"/>
              <a:t>descarcate</a:t>
            </a:r>
            <a:r>
              <a:rPr lang="ro-RO" dirty="0"/>
              <a:t> de pe </a:t>
            </a:r>
            <a:r>
              <a:rPr lang="ro-RO" dirty="0" err="1"/>
              <a:t>store</a:t>
            </a:r>
            <a:r>
              <a:rPr lang="ro-RO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82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06" y="2632237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Marching cubes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2927-9D84-464D-B1D7-C6BBC1A72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923013" cy="3649133"/>
          </a:xfrm>
        </p:spPr>
        <p:txBody>
          <a:bodyPr/>
          <a:lstStyle/>
          <a:p>
            <a:r>
              <a:rPr lang="ro-RO" dirty="0"/>
              <a:t>Primul obiectiv a fost implementarea unui sistem de generare a terenului aleator. Am folosit 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pe un </a:t>
            </a:r>
            <a:r>
              <a:rPr lang="ro-RO" dirty="0" err="1"/>
              <a:t>spatiu</a:t>
            </a:r>
            <a:r>
              <a:rPr lang="ro-RO" dirty="0"/>
              <a:t> 3D de puncte generate cu </a:t>
            </a:r>
            <a:r>
              <a:rPr lang="ro-RO" dirty="0" err="1"/>
              <a:t>Perlin</a:t>
            </a:r>
            <a:r>
              <a:rPr lang="ro-RO" dirty="0"/>
              <a:t> </a:t>
            </a:r>
            <a:r>
              <a:rPr lang="ro-RO" dirty="0" err="1"/>
              <a:t>noise</a:t>
            </a:r>
            <a:r>
              <a:rPr lang="ro-RO" dirty="0"/>
              <a:t>. </a:t>
            </a:r>
          </a:p>
          <a:p>
            <a:r>
              <a:rPr lang="ro-RO" dirty="0"/>
              <a:t>Multe dintre variabilele algoritmului pot fi controlate direct din </a:t>
            </a:r>
            <a:r>
              <a:rPr lang="ro-RO" dirty="0" err="1"/>
              <a:t>Unity</a:t>
            </a:r>
            <a:r>
              <a:rPr lang="ro-RO" dirty="0"/>
              <a:t>. Spre exemplu:</a:t>
            </a:r>
          </a:p>
          <a:p>
            <a:pPr lvl="1"/>
            <a:r>
              <a:rPr lang="ro-RO" dirty="0"/>
              <a:t>cate puncte de </a:t>
            </a:r>
            <a:r>
              <a:rPr lang="ro-RO" dirty="0" err="1"/>
              <a:t>esantionare</a:t>
            </a:r>
            <a:r>
              <a:rPr lang="ro-RO" dirty="0"/>
              <a:t> sa fie folosite per unitate</a:t>
            </a:r>
          </a:p>
          <a:p>
            <a:pPr lvl="1"/>
            <a:r>
              <a:rPr lang="ro-RO" dirty="0"/>
              <a:t>daca sa se </a:t>
            </a:r>
            <a:r>
              <a:rPr lang="ro-RO" dirty="0" err="1"/>
              <a:t>foloseasca</a:t>
            </a:r>
            <a:r>
              <a:rPr lang="ro-RO" dirty="0"/>
              <a:t> interpolare</a:t>
            </a:r>
          </a:p>
          <a:p>
            <a:pPr lvl="1"/>
            <a:r>
              <a:rPr lang="ro-RO" dirty="0"/>
              <a:t>Setarea pragului pentru determinarea fetei interioare si exterioare</a:t>
            </a:r>
          </a:p>
          <a:p>
            <a:pPr lvl="1"/>
            <a:r>
              <a:rPr lang="ro-RO" dirty="0"/>
              <a:t>Scalarea zgomotului </a:t>
            </a:r>
            <a:r>
              <a:rPr lang="ro-RO" dirty="0" err="1"/>
              <a:t>Perlin</a:t>
            </a:r>
            <a:endParaRPr lang="ro-RO" dirty="0"/>
          </a:p>
          <a:p>
            <a:pPr lvl="1"/>
            <a:r>
              <a:rPr lang="ro-RO" dirty="0"/>
              <a:t>Etc</a:t>
            </a:r>
          </a:p>
          <a:p>
            <a:pPr lvl="1"/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0CE6D-C21E-4964-B4F2-F1CA44C8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67" y="2930364"/>
            <a:ext cx="4349550" cy="1557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99E3-AD2F-4598-B15A-DF5745CE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824C-4635-4F81-A1C3-8EC30B98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Deoarece este un proces ce necesita doar variabile locale pentru fiecare cub ce </a:t>
            </a:r>
            <a:r>
              <a:rPr lang="ro-RO" dirty="0" err="1"/>
              <a:t>esantioneaza</a:t>
            </a:r>
            <a:r>
              <a:rPr lang="ro-RO" dirty="0"/>
              <a:t> </a:t>
            </a:r>
            <a:r>
              <a:rPr lang="ro-RO" dirty="0" err="1"/>
              <a:t>spatiul</a:t>
            </a:r>
            <a:r>
              <a:rPr lang="ro-RO" dirty="0"/>
              <a:t>, algoritmul a fost implementat complet </a:t>
            </a:r>
            <a:r>
              <a:rPr lang="ro-RO" dirty="0" err="1"/>
              <a:t>intr</a:t>
            </a:r>
            <a:r>
              <a:rPr lang="ro-RO" dirty="0"/>
              <a:t>-un </a:t>
            </a:r>
            <a:r>
              <a:rPr lang="ro-RO" dirty="0" err="1"/>
              <a:t>compute</a:t>
            </a:r>
            <a:r>
              <a:rPr lang="ro-RO" dirty="0"/>
              <a:t> buffer in </a:t>
            </a:r>
            <a:r>
              <a:rPr lang="ro-RO" dirty="0" err="1"/>
              <a:t>Unity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765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Network Technology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16c05727-aa75-4e4a-9b5f-8a80a1165891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167</Words>
  <Application>Microsoft Office PowerPoint</Application>
  <PresentationFormat>Widescreen</PresentationFormat>
  <Paragraphs>31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Ocean exploration</vt:lpstr>
      <vt:lpstr>introducere</vt:lpstr>
      <vt:lpstr>Features</vt:lpstr>
      <vt:lpstr>Marching cubes</vt:lpstr>
      <vt:lpstr>Implementare Marching cubes</vt:lpstr>
      <vt:lpstr>Network Technology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2022-04-11T09:45:51Z</dcterms:created>
  <dcterms:modified xsi:type="dcterms:W3CDTF">2022-04-11T13:32:01Z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