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Bogdan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/>
              <a:t>De</a:t>
            </a:r>
            <a:r>
              <a:rPr lang="en-US" dirty="0"/>
              <a:t> </a:t>
            </a:r>
            <a:r>
              <a:rPr lang="ro-RO" dirty="0"/>
              <a:t>asemenea avem activata proprietatea de „Size over Lifetime”.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36ECA5-140F-47C3-A7EE-08F502BE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- </a:t>
            </a:r>
            <a:r>
              <a:rPr lang="en-US" dirty="0" err="1"/>
              <a:t>CAustics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78298-9FC8-4C21-835F-FC9750AFD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5918" y="2150534"/>
            <a:ext cx="2762153" cy="364913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8A367-B82B-4289-902B-BD27E716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670" y="2150534"/>
            <a:ext cx="5723965" cy="4097866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simula</a:t>
            </a:r>
            <a:r>
              <a:rPr lang="en-US" dirty="0"/>
              <a:t> </a:t>
            </a:r>
            <a:r>
              <a:rPr lang="en-US" dirty="0" err="1"/>
              <a:t>causticele</a:t>
            </a:r>
            <a:r>
              <a:rPr lang="en-US" dirty="0"/>
              <a:t> </a:t>
            </a:r>
            <a:r>
              <a:rPr lang="en-US" dirty="0" err="1"/>
              <a:t>subacvatice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URP (Universal Render Pipeline)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shader.</a:t>
            </a:r>
          </a:p>
          <a:p>
            <a:r>
              <a:rPr lang="en-US" dirty="0"/>
              <a:t>Initial am </a:t>
            </a:r>
            <a:r>
              <a:rPr lang="en-US" dirty="0" err="1"/>
              <a:t>creat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custom care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Rotate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Triplanar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, </a:t>
            </a:r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texturii</a:t>
            </a:r>
            <a:r>
              <a:rPr lang="en-US" dirty="0"/>
              <a:t> </a:t>
            </a:r>
            <a:r>
              <a:rPr lang="en-US" dirty="0" err="1"/>
              <a:t>causticelor</a:t>
            </a:r>
            <a:r>
              <a:rPr lang="en-US" dirty="0"/>
              <a:t>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material pe care l-am </a:t>
            </a:r>
            <a:r>
              <a:rPr lang="en-US" dirty="0" err="1"/>
              <a:t>atribuit</a:t>
            </a:r>
            <a:r>
              <a:rPr lang="en-US" dirty="0"/>
              <a:t> shader-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l-am </a:t>
            </a:r>
            <a:r>
              <a:rPr lang="en-US" dirty="0" err="1"/>
              <a:t>aplicat</a:t>
            </a:r>
            <a:r>
              <a:rPr lang="en-US" dirty="0"/>
              <a:t> pe un cub.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E21E-24F4-416E-8B8C-95DEC0BD1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83727"/>
            <a:ext cx="4995334" cy="3649134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precum brightness, distortion </a:t>
            </a:r>
            <a:r>
              <a:rPr lang="en-US" dirty="0" err="1"/>
              <a:t>si</a:t>
            </a:r>
            <a:r>
              <a:rPr lang="en-US" dirty="0"/>
              <a:t> noise.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textura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lumina </a:t>
            </a:r>
            <a:r>
              <a:rPr lang="en-US" dirty="0" err="1"/>
              <a:t>si</a:t>
            </a:r>
            <a:r>
              <a:rPr lang="en-US" dirty="0"/>
              <a:t> lumina </a:t>
            </a:r>
            <a:r>
              <a:rPr lang="en-US" dirty="0" err="1"/>
              <a:t>ambientala</a:t>
            </a:r>
            <a:r>
              <a:rPr lang="en-US" dirty="0"/>
              <a:t>,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, </a:t>
            </a:r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atenuare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umbre</a:t>
            </a:r>
            <a:r>
              <a:rPr lang="en-US" dirty="0"/>
              <a:t>.</a:t>
            </a:r>
          </a:p>
          <a:p>
            <a:r>
              <a:rPr lang="en-US" dirty="0"/>
              <a:t>In final am </a:t>
            </a:r>
            <a:r>
              <a:rPr lang="en-US" dirty="0" err="1"/>
              <a:t>ajustat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  a </a:t>
            </a:r>
            <a:r>
              <a:rPr lang="en-US" dirty="0" err="1"/>
              <a:t>obtine</a:t>
            </a:r>
            <a:r>
              <a:rPr lang="en-US" dirty="0"/>
              <a:t> un </a:t>
            </a:r>
            <a:r>
              <a:rPr lang="en-US" dirty="0" err="1"/>
              <a:t>efect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realist.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E39E-D769-4FD3-8A8A-25655393C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3810" y="1967753"/>
            <a:ext cx="6472498" cy="2922494"/>
          </a:xfrm>
        </p:spPr>
      </p:pic>
    </p:spTree>
    <p:extLst>
      <p:ext uri="{BB962C8B-B14F-4D97-AF65-F5344CB8AC3E}">
        <p14:creationId xmlns:p14="http://schemas.microsoft.com/office/powerpoint/2010/main" val="25372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1098</Words>
  <Application>Microsoft Office PowerPoint</Application>
  <PresentationFormat>Widescreen</PresentationFormat>
  <Paragraphs>100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  <vt:lpstr>Rendering - CAustics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2022-04-25T14:37:03Z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