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79" r:id="rId12"/>
    <p:sldId id="280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5880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/>
              <a:t> 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543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Terrain generator</vt:lpstr>
      <vt:lpstr>PowerPoint Presentation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2022-04-12T16:24:48Z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