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92" d="100"/>
          <a:sy n="92" d="100"/>
        </p:scale>
        <p:origin x="84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Uses of Virtual Reality</c:v>
                </c:pt>
              </c:strCache>
            </c:strRef>
          </c:tx>
          <c:spPr>
            <a:ln w="635">
              <a:solidFill>
                <a:schemeClr val="tx1">
                  <a:alpha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Travel</c:v>
                </c:pt>
                <c:pt idx="2">
                  <c:v>Medical</c:v>
                </c:pt>
                <c:pt idx="3">
                  <c:v>Recreation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Voice Recognition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VR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Product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Voice Recognition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VR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Future Celestial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Lorem ipsum dolor sit amet, consectetuer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Global technology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73212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Uses of Virtual Reality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12001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44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Future Celestial Design</vt:lpstr>
      <vt:lpstr>Global technology</vt:lpstr>
      <vt:lpstr>Uses of Virtual Reality</vt:lpstr>
      <vt:lpstr>Network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2022-04-11T09:55:28Z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