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2" r:id="rId13"/>
    <p:sldId id="279" r:id="rId14"/>
    <p:sldId id="280" r:id="rId15"/>
    <p:sldId id="264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5880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761</Words>
  <Application>Microsoft Office PowerPoint</Application>
  <PresentationFormat>Widescreen</PresentationFormat>
  <Paragraphs>73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Terrain generator</vt:lpstr>
      <vt:lpstr>PowerPoint Presentation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2022-04-12T17:07:17Z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