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Bogdan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 err="1"/>
              <a:t>Deasemenea</a:t>
            </a:r>
            <a:r>
              <a:rPr lang="ro-RO" dirty="0"/>
              <a:t> avem activata proprietatea de „</a:t>
            </a:r>
            <a:r>
              <a:rPr lang="ro-RO" dirty="0" err="1"/>
              <a:t>Size</a:t>
            </a:r>
            <a:r>
              <a:rPr lang="ro-RO" dirty="0"/>
              <a:t> over </a:t>
            </a:r>
            <a:r>
              <a:rPr lang="ro-RO" dirty="0" err="1"/>
              <a:t>Lifetime</a:t>
            </a:r>
            <a:r>
              <a:rPr lang="ro-RO" dirty="0"/>
              <a:t>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982</Words>
  <Application>Microsoft Office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2022-04-13T12:07:59Z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