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35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Yurchenko/sql-meetup.git" TargetMode="External"/><Relationship Id="rId2" Type="http://schemas.openxmlformats.org/officeDocument/2006/relationships/hyperlink" Target="https://raw.githubusercontent.com/Homebrew/install/master/install.s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9123/" TargetMode="External"/><Relationship Id="rId4" Type="http://schemas.openxmlformats.org/officeDocument/2006/relationships/hyperlink" Target="http://localhos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07C2-7A81-AD40-8F93-FABD9C26D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meetup 1.0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7132-FCE6-8C40-B1F9-F56C705E1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5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3BD2-3CF0-5244-95AE-8B3DB637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будем делать?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AD28-8872-2D49-8483-346481F9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Построим простой </a:t>
            </a:r>
            <a:r>
              <a:rPr lang="en-US" dirty="0"/>
              <a:t>SQL </a:t>
            </a:r>
            <a:r>
              <a:rPr lang="ru-RU" dirty="0"/>
              <a:t>запрос</a:t>
            </a:r>
          </a:p>
          <a:p>
            <a:r>
              <a:rPr lang="ru-RU" dirty="0"/>
              <a:t>Добавим в него фильтры</a:t>
            </a:r>
          </a:p>
          <a:p>
            <a:r>
              <a:rPr lang="ru-RU" dirty="0" err="1"/>
              <a:t>Поагрегируем</a:t>
            </a:r>
            <a:r>
              <a:rPr lang="ru-RU" dirty="0"/>
              <a:t> данные</a:t>
            </a:r>
          </a:p>
          <a:p>
            <a:r>
              <a:rPr lang="ru-RU" dirty="0"/>
              <a:t>Соединим несколько табличек в одну</a:t>
            </a:r>
          </a:p>
          <a:p>
            <a:r>
              <a:rPr lang="ru-RU" dirty="0"/>
              <a:t>Посмотрим как вытащить данные их одного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в другой</a:t>
            </a:r>
          </a:p>
          <a:p>
            <a:r>
              <a:rPr lang="ru-RU" dirty="0"/>
              <a:t>Интересная задачка</a:t>
            </a:r>
          </a:p>
        </p:txBody>
      </p:sp>
    </p:spTree>
    <p:extLst>
      <p:ext uri="{BB962C8B-B14F-4D97-AF65-F5344CB8AC3E}">
        <p14:creationId xmlns:p14="http://schemas.microsoft.com/office/powerpoint/2010/main" val="70097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B714-918C-1B4A-ADFA-E86354E3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установить для работы?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525B-D552-9740-8D36-A05A6675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Brew (</a:t>
            </a:r>
            <a:r>
              <a:rPr lang="ru-RU" dirty="0"/>
              <a:t>на </a:t>
            </a:r>
            <a:r>
              <a:rPr lang="en-US" dirty="0"/>
              <a:t>Mac:</a:t>
            </a:r>
            <a:r>
              <a:rPr lang="ru-RU" dirty="0"/>
              <a:t> </a:t>
            </a:r>
            <a:r>
              <a:rPr lang="en-US" dirty="0"/>
              <a:t>/bin/bash -c "$(curl -</a:t>
            </a:r>
            <a:r>
              <a:rPr lang="en-US" dirty="0" err="1"/>
              <a:t>fsSL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https://raw.githubusercontent.com/Homebrew/install/master/install.sh</a:t>
            </a:r>
            <a:r>
              <a:rPr lang="en-US" dirty="0"/>
              <a:t>)" )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Git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/>
              <a:t>Mac: brew install git)</a:t>
            </a:r>
          </a:p>
          <a:p>
            <a:r>
              <a:rPr lang="en-US" dirty="0">
                <a:solidFill>
                  <a:srgbClr val="FFC000"/>
                </a:solidFill>
              </a:rPr>
              <a:t>Docker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/>
              <a:t>Mac: brew cask install docker)</a:t>
            </a:r>
          </a:p>
          <a:p>
            <a:r>
              <a:rPr lang="en-US" dirty="0">
                <a:solidFill>
                  <a:srgbClr val="FFC000"/>
                </a:solidFill>
              </a:rPr>
              <a:t>Docker-compose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/>
              <a:t>Mac: brew install docker-compose)</a:t>
            </a:r>
          </a:p>
          <a:p>
            <a:r>
              <a:rPr lang="ru-RU" dirty="0"/>
              <a:t>Скачать </a:t>
            </a:r>
            <a:r>
              <a:rPr lang="ru-RU" dirty="0" err="1"/>
              <a:t>репозиторий</a:t>
            </a:r>
            <a:r>
              <a:rPr lang="ru-RU" dirty="0"/>
              <a:t> (</a:t>
            </a:r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https://github.com/AntonYurchenko/sql-meetup.git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Запускаем (</a:t>
            </a:r>
            <a:r>
              <a:rPr lang="en-US" dirty="0"/>
              <a:t>cd </a:t>
            </a:r>
            <a:r>
              <a:rPr lang="en-US" dirty="0" err="1"/>
              <a:t>sql</a:t>
            </a:r>
            <a:r>
              <a:rPr lang="en-US" dirty="0"/>
              <a:t>-meetup &amp;&amp; docker-compose up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Tabix</a:t>
            </a:r>
            <a:r>
              <a:rPr lang="en-US" dirty="0"/>
              <a:t> </a:t>
            </a:r>
            <a:r>
              <a:rPr lang="ru-RU" dirty="0"/>
              <a:t>будет доступен в браузере </a:t>
            </a:r>
            <a:r>
              <a:rPr lang="en-US" dirty="0">
                <a:hlinkClick r:id="rId4"/>
              </a:rPr>
              <a:t>http://localhost</a:t>
            </a:r>
            <a:endParaRPr lang="en-US" dirty="0"/>
          </a:p>
          <a:p>
            <a:r>
              <a:rPr lang="ru-RU" dirty="0"/>
              <a:t>Создаём соединение </a:t>
            </a:r>
            <a:r>
              <a:rPr lang="en-US" dirty="0">
                <a:hlinkClick r:id="rId5"/>
              </a:rPr>
              <a:t>http://localhost:9123</a:t>
            </a:r>
            <a:r>
              <a:rPr lang="en-US" dirty="0"/>
              <a:t> (login: default)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69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C1E4-8434-E54D-83BA-A8A878B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</a:t>
            </a:r>
            <a:r>
              <a:rPr lang="en-US" dirty="0"/>
              <a:t>SQL </a:t>
            </a:r>
            <a:r>
              <a:rPr lang="ru-RU" dirty="0"/>
              <a:t>запрос (ЧТО и ГДЕ)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581F6-7B21-2249-889E-0D85C8171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26110"/>
            <a:ext cx="6527800" cy="139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BB7740-A44A-2044-8E18-470CEA114A28}"/>
              </a:ext>
            </a:extLst>
          </p:cNvPr>
          <p:cNvSpPr txBox="1"/>
          <p:nvPr/>
        </p:nvSpPr>
        <p:spPr>
          <a:xfrm>
            <a:off x="646111" y="1853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95C18-A3D7-FE49-ADA5-5BEAD30A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5557"/>
            <a:ext cx="12192000" cy="2482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87718-E143-AF45-AB57-7DC58821161B}"/>
              </a:ext>
            </a:extLst>
          </p:cNvPr>
          <p:cNvSpPr txBox="1"/>
          <p:nvPr/>
        </p:nvSpPr>
        <p:spPr>
          <a:xfrm>
            <a:off x="686949" y="39959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8530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B4BC-EE51-9141-89E2-9D11445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всё нам не нужно :)</a:t>
            </a:r>
            <a:br>
              <a:rPr lang="ru-RU" dirty="0"/>
            </a:br>
            <a:r>
              <a:rPr lang="ru-RU" dirty="0"/>
              <a:t>Фильтруй </a:t>
            </a:r>
            <a:r>
              <a:rPr lang="ru-RU" strike="sngStrike" dirty="0"/>
              <a:t>базар</a:t>
            </a:r>
            <a:r>
              <a:rPr lang="ru-RU" dirty="0"/>
              <a:t> ответ 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D2E65-9350-9E44-83AD-33F6C5C74BF7}"/>
              </a:ext>
            </a:extLst>
          </p:cNvPr>
          <p:cNvSpPr txBox="1"/>
          <p:nvPr/>
        </p:nvSpPr>
        <p:spPr>
          <a:xfrm>
            <a:off x="646111" y="1853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E72C8-661E-9041-B7C9-8016DC5A02F6}"/>
              </a:ext>
            </a:extLst>
          </p:cNvPr>
          <p:cNvSpPr txBox="1"/>
          <p:nvPr/>
        </p:nvSpPr>
        <p:spPr>
          <a:xfrm>
            <a:off x="686949" y="39959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EFEE9E6-D48E-1444-9C65-26162FCCB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49" y="2328947"/>
            <a:ext cx="8947150" cy="1294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23D0EC-0F51-B345-9AE6-184BA6B7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5304"/>
            <a:ext cx="12192000" cy="19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479-02A9-AF4D-828A-83578FD3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Фильтруй ответ!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267E32-9A7F-8540-A0AF-BE07A24B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20" y="2271306"/>
            <a:ext cx="8947150" cy="1306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85D7B-80E6-3049-B7C6-C085A21A8AB4}"/>
              </a:ext>
            </a:extLst>
          </p:cNvPr>
          <p:cNvSpPr txBox="1"/>
          <p:nvPr/>
        </p:nvSpPr>
        <p:spPr>
          <a:xfrm>
            <a:off x="646111" y="1853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54EA5-B1C8-0945-8ECA-D9983EE86F84}"/>
              </a:ext>
            </a:extLst>
          </p:cNvPr>
          <p:cNvSpPr txBox="1"/>
          <p:nvPr/>
        </p:nvSpPr>
        <p:spPr>
          <a:xfrm>
            <a:off x="686949" y="39959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BD30E-FBC6-A643-A558-A13ABE1F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5304"/>
            <a:ext cx="12192000" cy="23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40BA-CD25-484D-A825-C04F911D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запрос, мои условия!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D5905-4BC9-9741-839F-873B4B892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8947150" cy="1553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1D8E6-B0E8-E649-BD67-2327AD63185C}"/>
              </a:ext>
            </a:extLst>
          </p:cNvPr>
          <p:cNvSpPr txBox="1"/>
          <p:nvPr/>
        </p:nvSpPr>
        <p:spPr>
          <a:xfrm>
            <a:off x="646111" y="3682048"/>
            <a:ext cx="9993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Особенности </a:t>
            </a:r>
            <a:r>
              <a:rPr lang="en-US" dirty="0" err="1"/>
              <a:t>clickhouse</a:t>
            </a:r>
            <a:r>
              <a:rPr lang="en-US" dirty="0"/>
              <a:t> – </a:t>
            </a:r>
            <a:r>
              <a:rPr lang="ru-RU" dirty="0"/>
              <a:t>запрос через секцию </a:t>
            </a:r>
            <a:r>
              <a:rPr lang="en-US" dirty="0"/>
              <a:t>PREWHERE </a:t>
            </a:r>
            <a:r>
              <a:rPr lang="ru-RU" dirty="0"/>
              <a:t>работает быстрее   </a:t>
            </a:r>
            <a:r>
              <a:rPr lang="ru-RU" sz="4000" dirty="0"/>
              <a:t>🏎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C5267-BBA5-3144-BE7A-4BACFC0A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605834"/>
            <a:ext cx="9131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975B-F1E4-E246-8F03-440D1F0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(</a:t>
            </a:r>
            <a:r>
              <a:rPr lang="en-US" dirty="0"/>
              <a:t>Who is who?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ЧТО + ГДЕ + КАК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966930-3BDD-5042-B708-15E57D846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49" y="2222580"/>
            <a:ext cx="8947150" cy="2732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174214-58EE-5546-A152-57193948CF62}"/>
              </a:ext>
            </a:extLst>
          </p:cNvPr>
          <p:cNvSpPr txBox="1"/>
          <p:nvPr/>
        </p:nvSpPr>
        <p:spPr>
          <a:xfrm>
            <a:off x="646111" y="1853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F59A1-6A1F-EA4D-87C9-56A0BEE92F5B}"/>
              </a:ext>
            </a:extLst>
          </p:cNvPr>
          <p:cNvSpPr txBox="1"/>
          <p:nvPr/>
        </p:nvSpPr>
        <p:spPr>
          <a:xfrm>
            <a:off x="607988" y="513938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FF3A2-7C79-BD40-A82F-1EB194FC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0473"/>
            <a:ext cx="12192000" cy="12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213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SQL meetup 1.0</vt:lpstr>
      <vt:lpstr>Что будем делать?</vt:lpstr>
      <vt:lpstr>Что нужно установить для работы?</vt:lpstr>
      <vt:lpstr>Простой SQL запрос (ЧТО и ГДЕ)</vt:lpstr>
      <vt:lpstr>Но всё нам не нужно :) Фильтруй базар ответ !!!</vt:lpstr>
      <vt:lpstr>Фильтруй ответ!</vt:lpstr>
      <vt:lpstr>Мой запрос, мои условия!</vt:lpstr>
      <vt:lpstr>Агрегация (Who is who?) ЧТО + ГДЕ + КАК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meetup 1.0</dc:title>
  <dc:creator>Microsoft Office User</dc:creator>
  <cp:lastModifiedBy>Microsoft Office User</cp:lastModifiedBy>
  <cp:revision>23</cp:revision>
  <dcterms:created xsi:type="dcterms:W3CDTF">2020-07-23T05:46:00Z</dcterms:created>
  <dcterms:modified xsi:type="dcterms:W3CDTF">2020-07-23T07:33:58Z</dcterms:modified>
</cp:coreProperties>
</file>