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60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 Zinchenko" initials="AZ" lastIdx="6" clrIdx="0">
    <p:extLst>
      <p:ext uri="{19B8F6BF-5375-455C-9EA6-DF929625EA0E}">
        <p15:presenceInfo xmlns:p15="http://schemas.microsoft.com/office/powerpoint/2012/main" userId="S::Anton_Zinchenko@epam.com::fae5ffaf-192a-48a0-8a3e-ded914eb545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03038-89A5-4B7D-AA08-0E6443853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sourcing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5DAFA-90AF-4673-9680-86A99CC69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5512" y="4553712"/>
            <a:ext cx="2188469" cy="589651"/>
          </a:xfrm>
        </p:spPr>
        <p:txBody>
          <a:bodyPr/>
          <a:lstStyle/>
          <a:p>
            <a:r>
              <a:rPr lang="en-US" dirty="0"/>
              <a:t>.NET core</a:t>
            </a:r>
          </a:p>
        </p:txBody>
      </p:sp>
    </p:spTree>
    <p:extLst>
      <p:ext uri="{BB962C8B-B14F-4D97-AF65-F5344CB8AC3E}">
        <p14:creationId xmlns:p14="http://schemas.microsoft.com/office/powerpoint/2010/main" val="99282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F754C990-9493-43C5-A08F-2B9A55F7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B176A2F0-4868-448D-8624-668A960A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31750" cap="sq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65ED3E-A8D9-41E1-83D0-3A456D08A517}"/>
              </a:ext>
            </a:extLst>
          </p:cNvPr>
          <p:cNvSpPr txBox="1"/>
          <p:nvPr/>
        </p:nvSpPr>
        <p:spPr>
          <a:xfrm>
            <a:off x="5371205" y="1284237"/>
            <a:ext cx="4879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Восстановление состояния агрегата</a:t>
            </a:r>
            <a:r>
              <a:rPr lang="en-US" sz="1600" dirty="0"/>
              <a:t> (rehydration)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7167F0-166F-4424-8E75-1916A1DBD8B5}"/>
              </a:ext>
            </a:extLst>
          </p:cNvPr>
          <p:cNvSpPr/>
          <p:nvPr/>
        </p:nvSpPr>
        <p:spPr>
          <a:xfrm>
            <a:off x="1027954" y="1284237"/>
            <a:ext cx="28793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/>
              <a:t>Сохрание состояния агрегата</a:t>
            </a:r>
            <a:endParaRPr lang="en-US" sz="16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930469B-98C5-42C3-9033-9CB0F4F7CECB}"/>
              </a:ext>
            </a:extLst>
          </p:cNvPr>
          <p:cNvSpPr/>
          <p:nvPr/>
        </p:nvSpPr>
        <p:spPr>
          <a:xfrm>
            <a:off x="3988388" y="3286387"/>
            <a:ext cx="1109834" cy="28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BC255B-1BCF-4C05-A3E2-8469EBFF8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700" y="1716905"/>
            <a:ext cx="2106000" cy="32431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0C04C73-4805-48F9-8C14-5EC71C7772F2}"/>
              </a:ext>
            </a:extLst>
          </p:cNvPr>
          <p:cNvSpPr/>
          <p:nvPr/>
        </p:nvSpPr>
        <p:spPr>
          <a:xfrm>
            <a:off x="5098222" y="674875"/>
            <a:ext cx="1935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Журнал событий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1E5E3E-69F5-4662-BC4E-3347C733C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061" y="1656303"/>
            <a:ext cx="5422374" cy="467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4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5589C77-F625-4CBD-8D08-31BEC9BE5BC8}"/>
              </a:ext>
            </a:extLst>
          </p:cNvPr>
          <p:cNvSpPr/>
          <p:nvPr/>
        </p:nvSpPr>
        <p:spPr>
          <a:xfrm>
            <a:off x="5488398" y="277164"/>
            <a:ext cx="1215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Проекции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D93819-8A44-4C8C-96EB-07451DD27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57" y="646496"/>
            <a:ext cx="9969539" cy="581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7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5589C77-F625-4CBD-8D08-31BEC9BE5BC8}"/>
              </a:ext>
            </a:extLst>
          </p:cNvPr>
          <p:cNvSpPr/>
          <p:nvPr/>
        </p:nvSpPr>
        <p:spPr>
          <a:xfrm>
            <a:off x="5488398" y="277164"/>
            <a:ext cx="771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CQRS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2BAA43-C592-43CE-9864-50E48BD4B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714" y="646496"/>
            <a:ext cx="8495630" cy="589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6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FC9E2-3AB8-4F15-A603-B608DEFCE128}"/>
              </a:ext>
            </a:extLst>
          </p:cNvPr>
          <p:cNvSpPr/>
          <p:nvPr/>
        </p:nvSpPr>
        <p:spPr>
          <a:xfrm>
            <a:off x="3969991" y="302331"/>
            <a:ext cx="3430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Исправление журнала событий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039E6-E129-45B6-843F-3F3F23784DB9}"/>
              </a:ext>
            </a:extLst>
          </p:cNvPr>
          <p:cNvSpPr/>
          <p:nvPr/>
        </p:nvSpPr>
        <p:spPr>
          <a:xfrm>
            <a:off x="1254436" y="999514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Upcasting</a:t>
            </a:r>
            <a:r>
              <a:rPr lang="ru-RU" b="1" dirty="0"/>
              <a:t>: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EBCD97-239C-4A60-9D3C-CB29EF78A0C9}"/>
              </a:ext>
            </a:extLst>
          </p:cNvPr>
          <p:cNvSpPr/>
          <p:nvPr/>
        </p:nvSpPr>
        <p:spPr>
          <a:xfrm>
            <a:off x="6567008" y="999514"/>
            <a:ext cx="311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Порождение нового потока: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1D3901-834A-44B0-83BA-F8CF73D52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73" y="1519847"/>
            <a:ext cx="1991003" cy="4477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845858-CD95-4C1D-AAEF-2F454308F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723" y="1368846"/>
            <a:ext cx="5898587" cy="506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38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FC9E2-3AB8-4F15-A603-B608DEFCE128}"/>
              </a:ext>
            </a:extLst>
          </p:cNvPr>
          <p:cNvSpPr/>
          <p:nvPr/>
        </p:nvSpPr>
        <p:spPr>
          <a:xfrm>
            <a:off x="5488398" y="277164"/>
            <a:ext cx="979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Резюме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039E6-E129-45B6-843F-3F3F23784DB9}"/>
              </a:ext>
            </a:extLst>
          </p:cNvPr>
          <p:cNvSpPr/>
          <p:nvPr/>
        </p:nvSpPr>
        <p:spPr>
          <a:xfrm>
            <a:off x="834649" y="1368846"/>
            <a:ext cx="1778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Преимущества: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EBCD97-239C-4A60-9D3C-CB29EF78A0C9}"/>
              </a:ext>
            </a:extLst>
          </p:cNvPr>
          <p:cNvSpPr/>
          <p:nvPr/>
        </p:nvSpPr>
        <p:spPr>
          <a:xfrm>
            <a:off x="6567008" y="1368846"/>
            <a:ext cx="1450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Недостатки: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F86757-5C46-40E0-902D-7471D2F7FA03}"/>
              </a:ext>
            </a:extLst>
          </p:cNvPr>
          <p:cNvSpPr/>
          <p:nvPr/>
        </p:nvSpPr>
        <p:spPr>
          <a:xfrm>
            <a:off x="834649" y="1738178"/>
            <a:ext cx="47440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Надежная публикация доменных событий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Сохранение истории всех изменений агрегата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Аудит состояния агрегата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Приложение более прозрачно для аналитиков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F4835D-9065-45EB-8EDE-966DA1826F49}"/>
              </a:ext>
            </a:extLst>
          </p:cNvPr>
          <p:cNvSpPr/>
          <p:nvPr/>
        </p:nvSpPr>
        <p:spPr>
          <a:xfrm>
            <a:off x="6567008" y="1738178"/>
            <a:ext cx="47440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Другая модель программирования с более высоким порогом вхождения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Сложности при изменении событий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Усложняется удаление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Сложности при обращении к хранилищу событий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163669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{0361C5CC-0F9D-4EB7-814F-39CEAF0AEF88}tf03457475</Template>
  <TotalTime>1129</TotalTime>
  <Words>70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 2</vt:lpstr>
      <vt:lpstr>Frame</vt:lpstr>
      <vt:lpstr>Event sourcing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sourcing</dc:title>
  <dc:creator>Anton Zinchenko</dc:creator>
  <cp:lastModifiedBy>Anton Zinchenko</cp:lastModifiedBy>
  <cp:revision>32</cp:revision>
  <dcterms:created xsi:type="dcterms:W3CDTF">2020-10-17T20:36:35Z</dcterms:created>
  <dcterms:modified xsi:type="dcterms:W3CDTF">2021-02-04T19:01:24Z</dcterms:modified>
</cp:coreProperties>
</file>