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Zinchenko" initials="AZ" lastIdx="6" clrIdx="0">
    <p:extLst>
      <p:ext uri="{19B8F6BF-5375-455C-9EA6-DF929625EA0E}">
        <p15:presenceInfo xmlns:p15="http://schemas.microsoft.com/office/powerpoint/2012/main" userId="S::Anton_Zinchenko@epam.com::fae5ffaf-192a-48a0-8a3e-ded914eb54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8:54:20.313" idx="6">
    <p:pos x="10" y="10"/>
    <p:text>https://github.com/AntonZinchenko/EventSourcing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3038-89A5-4B7D-AA08-0E6443853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Распределенные транзакции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5DAFA-90AF-4673-9680-86A99CC69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512" y="4553712"/>
            <a:ext cx="2188469" cy="589651"/>
          </a:xfrm>
        </p:spPr>
        <p:txBody>
          <a:bodyPr/>
          <a:lstStyle/>
          <a:p>
            <a:r>
              <a:rPr lang="en-US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9928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C04C73-4805-48F9-8C14-5EC71C7772F2}"/>
              </a:ext>
            </a:extLst>
          </p:cNvPr>
          <p:cNvSpPr/>
          <p:nvPr/>
        </p:nvSpPr>
        <p:spPr>
          <a:xfrm>
            <a:off x="2242514" y="688834"/>
            <a:ext cx="135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монолите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5E706-D9F2-4CE2-B1E9-149D538CA5C2}"/>
              </a:ext>
            </a:extLst>
          </p:cNvPr>
          <p:cNvSpPr/>
          <p:nvPr/>
        </p:nvSpPr>
        <p:spPr>
          <a:xfrm>
            <a:off x="7902054" y="68883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микросервисе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2D34F-9061-4953-A8FA-E645A48B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03" y="1097498"/>
            <a:ext cx="3738617" cy="5499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131B2F-1C00-4661-92BB-BDF44A0B4367}"/>
              </a:ext>
            </a:extLst>
          </p:cNvPr>
          <p:cNvSpPr/>
          <p:nvPr/>
        </p:nvSpPr>
        <p:spPr>
          <a:xfrm>
            <a:off x="5273826" y="261258"/>
            <a:ext cx="164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Транзакции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EA5401-6CE0-4360-A008-AB7CA36B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32" y="1097498"/>
            <a:ext cx="3189233" cy="42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6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C04C73-4805-48F9-8C14-5EC71C7772F2}"/>
              </a:ext>
            </a:extLst>
          </p:cNvPr>
          <p:cNvSpPr/>
          <p:nvPr/>
        </p:nvSpPr>
        <p:spPr>
          <a:xfrm>
            <a:off x="4846138" y="280593"/>
            <a:ext cx="249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Двухфазная фиксация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7B98C-4B3C-49AB-913A-42F533D0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64" y="1203650"/>
            <a:ext cx="3823555" cy="4910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A95A1-7D7C-4C20-A9F6-AAC9F7E5B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53" y="1203650"/>
            <a:ext cx="3356685" cy="48266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8DB20F-8C06-42ED-A837-346322358A17}"/>
              </a:ext>
            </a:extLst>
          </p:cNvPr>
          <p:cNvSpPr/>
          <p:nvPr/>
        </p:nvSpPr>
        <p:spPr>
          <a:xfrm>
            <a:off x="1955956" y="1018984"/>
            <a:ext cx="2412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успешная транзакция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B2AE1-0E56-44C4-86EB-757171A6B700}"/>
              </a:ext>
            </a:extLst>
          </p:cNvPr>
          <p:cNvSpPr/>
          <p:nvPr/>
        </p:nvSpPr>
        <p:spPr>
          <a:xfrm>
            <a:off x="7812367" y="1018984"/>
            <a:ext cx="253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неудачная транзакция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4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C04C73-4805-48F9-8C14-5EC71C7772F2}"/>
              </a:ext>
            </a:extLst>
          </p:cNvPr>
          <p:cNvSpPr/>
          <p:nvPr/>
        </p:nvSpPr>
        <p:spPr>
          <a:xfrm>
            <a:off x="5708233" y="347705"/>
            <a:ext cx="775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E6F1C-F260-45A5-B3A7-8218414D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2" y="649925"/>
            <a:ext cx="4579046" cy="6037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73C475-C7A8-4205-8DD4-6232FC9F05F4}"/>
              </a:ext>
            </a:extLst>
          </p:cNvPr>
          <p:cNvSpPr/>
          <p:nvPr/>
        </p:nvSpPr>
        <p:spPr>
          <a:xfrm>
            <a:off x="4745918" y="965701"/>
            <a:ext cx="34729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Состояния конечного автомата</a:t>
            </a:r>
            <a:r>
              <a:rPr lang="en-US" sz="12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Подготовка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Старт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Ожидание списания денежных средств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Ожидание начисления денежных средст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Завершено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Сбой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12C05-AC40-4DCF-BC39-F8FD58255037}"/>
              </a:ext>
            </a:extLst>
          </p:cNvPr>
          <p:cNvSpPr/>
          <p:nvPr/>
        </p:nvSpPr>
        <p:spPr>
          <a:xfrm>
            <a:off x="4745918" y="2732620"/>
            <a:ext cx="3472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Тригеры смены состояний</a:t>
            </a:r>
            <a:r>
              <a:rPr lang="en-US" sz="12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Старт денежного перевода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Успешное списания денежных средств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Успешное начисления денежных средств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/>
              <a:t>Неудачное выполнение команды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C917-C3B9-4A30-A80B-F9436153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38" y="3907821"/>
            <a:ext cx="6036666" cy="260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D648E-CA78-4680-B5DC-D41959E65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159" y="1044485"/>
            <a:ext cx="4067670" cy="13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B12570-2C70-49DA-8F23-69635ED1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27" y="1325826"/>
            <a:ext cx="6595325" cy="4311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658A0-00C6-4C03-9227-3DD30C60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3" y="894325"/>
            <a:ext cx="4030704" cy="50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C04C73-4805-48F9-8C14-5EC71C7772F2}"/>
              </a:ext>
            </a:extLst>
          </p:cNvPr>
          <p:cNvSpPr/>
          <p:nvPr/>
        </p:nvSpPr>
        <p:spPr>
          <a:xfrm>
            <a:off x="4846138" y="280593"/>
            <a:ext cx="139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Routing Slip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13AA61-4FA9-4815-9ADD-046A91AB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1" y="1111166"/>
            <a:ext cx="3528534" cy="15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511093-758D-4D53-85A4-35043355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2456"/>
            <a:ext cx="4538691" cy="2621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9DE93-DB5A-4014-9865-B9DB14EE6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485" y="3534211"/>
            <a:ext cx="7071150" cy="3168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5B5D94-5001-475D-8BDF-C7FE4B00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6" y="2936147"/>
            <a:ext cx="4128655" cy="37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7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AB26E9-D0DF-48B0-8AF2-6B4B422E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5" y="583441"/>
            <a:ext cx="4011647" cy="5355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3FD1B-3EED-4764-B376-DEB0B0BB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56" y="1621586"/>
            <a:ext cx="7212563" cy="23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472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{0361C5CC-0F9D-4EB7-814F-39CEAF0AEF88}tf03457475</Template>
  <TotalTime>1961</TotalTime>
  <Words>53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Распределенные транзакции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Anton Zinchenko</dc:creator>
  <cp:lastModifiedBy>Anton Zinchenko</cp:lastModifiedBy>
  <cp:revision>60</cp:revision>
  <dcterms:created xsi:type="dcterms:W3CDTF">2020-10-17T20:36:35Z</dcterms:created>
  <dcterms:modified xsi:type="dcterms:W3CDTF">2021-02-04T11:48:39Z</dcterms:modified>
</cp:coreProperties>
</file>