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imwwAh5fDzMF6NCfrQIxqb+h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3bf215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d43bf2157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Classification and prediction</a:t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3bf21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d43bf2157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Αντικείμενο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ή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am3sacchon.s3-website.eu-central-1.amazona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010674" y="-159662"/>
            <a:ext cx="8322662" cy="2547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Software and Cloud Engineering Bootcamp</a:t>
            </a:r>
            <a:endParaRPr b="1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954419" y="3122381"/>
            <a:ext cx="4644008" cy="2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Members: Konstantina Tsechelidou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 Theodoros Antonaros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           Barbara Grigoriadou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C:\Users\Βαρβάρα\Desktop\cropped-CodeHub-logo_320x132.pn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547" y="5158927"/>
            <a:ext cx="3802375" cy="11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Βαρβάρα\Desktop\Pfizer_(2021).png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765" y="4956824"/>
            <a:ext cx="3867259" cy="15805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276423" y="2171667"/>
            <a:ext cx="37122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00BE"/>
                </a:solidFill>
                <a:latin typeface="Calibri"/>
                <a:ea typeface="Calibri"/>
                <a:cs typeface="Calibri"/>
                <a:sym typeface="Calibri"/>
              </a:rPr>
              <a:t>Sacchon project </a:t>
            </a:r>
            <a:endParaRPr b="1" i="0" sz="3200" u="none" cap="none" strike="noStrike">
              <a:solidFill>
                <a:srgbClr val="2B00B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0FF"/>
                </a:solidFill>
                <a:latin typeface="Calibri"/>
                <a:ea typeface="Calibri"/>
                <a:cs typeface="Calibri"/>
                <a:sym typeface="Calibri"/>
              </a:rPr>
              <a:t>Team 3</a:t>
            </a:r>
            <a:endParaRPr b="1" i="0" sz="3200" u="none" cap="none" strike="noStrike">
              <a:solidFill>
                <a:srgbClr val="009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3bf21574_0_15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AWS</a:t>
            </a:r>
            <a:endParaRPr b="1"/>
          </a:p>
        </p:txBody>
      </p:sp>
      <p:sp>
        <p:nvSpPr>
          <p:cNvPr id="166" name="Google Shape;166;gd43bf21574_0_15"/>
          <p:cNvSpPr txBox="1"/>
          <p:nvPr>
            <p:ph idx="12" type="sldNum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gd43bf2157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562" y="1394907"/>
            <a:ext cx="8004876" cy="49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Reflection</a:t>
            </a:r>
            <a:endParaRPr b="1"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1330036" y="1565566"/>
            <a:ext cx="45720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What we should improve</a:t>
            </a:r>
            <a:endParaRPr b="1"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Styling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Security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Design Patterns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>
            <p:ph idx="2" type="body"/>
          </p:nvPr>
        </p:nvSpPr>
        <p:spPr>
          <a:xfrm>
            <a:off x="6428087" y="1565566"/>
            <a:ext cx="5763913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Our best work</a:t>
            </a:r>
            <a:endParaRPr b="1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AWS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Code Quality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Fulfilled Business Requirements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Team Cooperation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330036" y="4091623"/>
            <a:ext cx="5040560" cy="283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omitted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Keep deleted entry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Better data visualization,   statistics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768" y="4091623"/>
            <a:ext cx="25812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Reflection-Future Goals</a:t>
            </a:r>
            <a:endParaRPr b="1"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595267" y="1417636"/>
            <a:ext cx="10142483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Advanced analysis in patients measurements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Classification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Prediction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Robust security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IAM users and roles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Security groups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7523" l="29109" r="27420" t="8351"/>
          <a:stretch/>
        </p:blipFill>
        <p:spPr>
          <a:xfrm>
            <a:off x="5198181" y="3540630"/>
            <a:ext cx="1455823" cy="138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8471" y="1576776"/>
            <a:ext cx="2341419" cy="140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5414" l="1644" r="2383" t="1404"/>
          <a:stretch/>
        </p:blipFill>
        <p:spPr>
          <a:xfrm>
            <a:off x="3747976" y="2399033"/>
            <a:ext cx="4840133" cy="264344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</p:pic>
      <p:sp>
        <p:nvSpPr>
          <p:cNvPr id="193" name="Google Shape;193;p10"/>
          <p:cNvSpPr txBox="1"/>
          <p:nvPr/>
        </p:nvSpPr>
        <p:spPr>
          <a:xfrm>
            <a:off x="2632363" y="5990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your for your attention!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Team Members</a:t>
            </a:r>
            <a:endParaRPr b="1"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Theodoros Antonaros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/>
              <a:t>MEng</a:t>
            </a:r>
            <a:r>
              <a:rPr lang="en-US" sz="2000"/>
              <a:t> Electrical and Computer Engineering, Aristotle University of Thessaloniki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For this project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Java, IntelliJ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Angular, Visual Studio Code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MSSQL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AWS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208" y="3204289"/>
            <a:ext cx="1926771" cy="15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13898" l="0" r="0" t="1"/>
          <a:stretch/>
        </p:blipFill>
        <p:spPr>
          <a:xfrm>
            <a:off x="7163579" y="5007022"/>
            <a:ext cx="2143707" cy="130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5394" y="3125167"/>
            <a:ext cx="2536371" cy="142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Team Members</a:t>
            </a:r>
            <a:endParaRPr b="1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Konstantina Tsechelidou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/>
              <a:t>MEng</a:t>
            </a:r>
            <a:r>
              <a:rPr lang="en-US" sz="2000"/>
              <a:t> Electrical and Computer Engineering, Aristotle University of Thessaloniki</a:t>
            </a:r>
            <a:r>
              <a:rPr lang="en-US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/>
              <a:t>MSc</a:t>
            </a:r>
            <a:r>
              <a:rPr lang="en-US" sz="2000"/>
              <a:t> Artificial Intelligence, Aristotle University of Thessaloniki (currently)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For this project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Java, IntelliJ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Angular, Visual Studio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MSSQL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AWS</a:t>
            </a:r>
            <a:endParaRPr sz="2000"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122" y="3487317"/>
            <a:ext cx="1926771" cy="15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13898" l="0" r="0" t="1"/>
          <a:stretch/>
        </p:blipFill>
        <p:spPr>
          <a:xfrm>
            <a:off x="6695493" y="5290050"/>
            <a:ext cx="2143707" cy="130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7308" y="3408195"/>
            <a:ext cx="2536371" cy="142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Team Members</a:t>
            </a:r>
            <a:endParaRPr b="1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Barbara Grigoriadou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/>
              <a:t>BSc</a:t>
            </a:r>
            <a:r>
              <a:rPr lang="en-US" sz="2000"/>
              <a:t> Mathematics, University of Ioannina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/>
              <a:t>MSc</a:t>
            </a:r>
            <a:r>
              <a:rPr lang="en-US" sz="2000"/>
              <a:t> Biostatistics, National Kapodistrian of Athens</a:t>
            </a:r>
            <a:endParaRPr sz="20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For this project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Java, IntelliJ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/>
              <a:t>Angular, Visual Studio Code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13898" l="0" r="0" t="1"/>
          <a:stretch/>
        </p:blipFill>
        <p:spPr>
          <a:xfrm>
            <a:off x="6875052" y="3559630"/>
            <a:ext cx="3335749" cy="203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Class diagram</a:t>
            </a:r>
            <a:endParaRPr b="1"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6445" l="0" r="0" t="0"/>
          <a:stretch/>
        </p:blipFill>
        <p:spPr>
          <a:xfrm>
            <a:off x="2305050" y="1185475"/>
            <a:ext cx="7581900" cy="5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Trello</a:t>
            </a:r>
            <a:endParaRPr b="1"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7806" l="743" r="1451" t="8075"/>
          <a:stretch/>
        </p:blipFill>
        <p:spPr>
          <a:xfrm>
            <a:off x="280416" y="1231392"/>
            <a:ext cx="11704320" cy="53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Platforms</a:t>
            </a:r>
            <a:endParaRPr b="1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16863" y="1694688"/>
            <a:ext cx="10250529" cy="443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Postman</a:t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4572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Git version Control: </a:t>
            </a:r>
            <a:br>
              <a:rPr lang="en-US"/>
            </a:br>
            <a:r>
              <a:rPr lang="en-US"/>
              <a:t>Master, Development, feature branches</a:t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4572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Social Media Platforms: </a:t>
            </a:r>
            <a:br>
              <a:rPr lang="en-US"/>
            </a:br>
            <a:r>
              <a:rPr lang="en-US"/>
              <a:t>Teams, Discord, Signal</a:t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4485" y="3089564"/>
            <a:ext cx="1376233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5429" y="4742847"/>
            <a:ext cx="1383317" cy="138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5">
            <a:alphaModFix/>
          </a:blip>
          <a:srcRect b="-1176" l="-667" r="62513" t="-1426"/>
          <a:stretch/>
        </p:blipFill>
        <p:spPr>
          <a:xfrm>
            <a:off x="9378450" y="1464501"/>
            <a:ext cx="1100296" cy="106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37549"/>
            <a:ext cx="7697449" cy="648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3bf21574_0_8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solidFill>
                  <a:schemeClr val="dk1"/>
                </a:solidFill>
              </a:rPr>
              <a:t>Live Demo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9" name="Google Shape;159;gd43bf21574_0_8"/>
          <p:cNvSpPr txBox="1"/>
          <p:nvPr>
            <p:ph idx="12" type="sldNum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d43bf21574_0_8"/>
          <p:cNvSpPr/>
          <p:nvPr/>
        </p:nvSpPr>
        <p:spPr>
          <a:xfrm>
            <a:off x="1009622" y="3102164"/>
            <a:ext cx="95221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A6A7DC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http://team3sacchon.s3-website.eu-central-1.amazonaws.com/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2021-04-22T17:03:25Z</dcterms:created>
  <dc:creator>Βαρβάρα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0x010100E02F4258A9722C4F97D5B822999FCB55</vt:lpwstr>
  </property>
</Properties>
</file>