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80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020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73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55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73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56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413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13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42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43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3CA0-1C58-4D54-9B91-72668B4FBE8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28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3CA0-1C58-4D54-9B91-72668B4FBE8A}" type="datetimeFigureOut">
              <a:rPr lang="ru-RU" smtClean="0"/>
              <a:t>04.06.2024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97EBC-F6C8-442F-9651-9C619FFE72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21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75" y="0"/>
            <a:ext cx="8248250" cy="6858000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3055144" y="280086"/>
            <a:ext cx="3370370" cy="35918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4491038" y="881449"/>
            <a:ext cx="5040140" cy="50335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H="1">
            <a:off x="3418703" y="642551"/>
            <a:ext cx="4637902" cy="475323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546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2</cp:revision>
  <dcterms:created xsi:type="dcterms:W3CDTF">2024-06-04T11:03:46Z</dcterms:created>
  <dcterms:modified xsi:type="dcterms:W3CDTF">2024-06-04T11:09:15Z</dcterms:modified>
</cp:coreProperties>
</file>