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9" r:id="rId13"/>
    <p:sldId id="270" r:id="rId14"/>
    <p:sldId id="263" r:id="rId15"/>
    <p:sldId id="268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3CA0-1C58-4D54-9B91-72668B4FBE8A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75" y="0"/>
            <a:ext cx="8248250" cy="685800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 flipH="1">
            <a:off x="3055145" y="700216"/>
            <a:ext cx="5306260" cy="428367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6713838" y="5766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5400000">
            <a:off x="348475" y="3043882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960694" y="6314302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890233" y="6314302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42016" y="287059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9325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0" y="200026"/>
            <a:ext cx="8025881" cy="64389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9554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-407704" y="3135509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 </a:t>
            </a:r>
            <a:r>
              <a:rPr lang="en-US" sz="2000" dirty="0" smtClean="0"/>
              <a:t>Al+/Al++,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90875" y="1204058"/>
            <a:ext cx="2226301" cy="773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04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8402" y="2931351"/>
            <a:ext cx="280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Mn,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61968" y="5700584"/>
            <a:ext cx="7858897" cy="32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6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60" y="0"/>
            <a:ext cx="9170479" cy="685800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-339226" y="3017054"/>
            <a:ext cx="397410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Концентрация </a:t>
            </a:r>
            <a:r>
              <a:rPr lang="en-US" sz="2400" dirty="0" smtClean="0"/>
              <a:t>Al, Cu, Si,</a:t>
            </a:r>
            <a:r>
              <a:rPr lang="ru-RU" sz="2400" dirty="0" smtClean="0"/>
              <a:t> ат.</a:t>
            </a:r>
            <a:r>
              <a:rPr lang="en-US" sz="2400" dirty="0" smtClean="0"/>
              <a:t> </a:t>
            </a:r>
            <a:r>
              <a:rPr lang="ru-RU" sz="2400" dirty="0" smtClean="0"/>
              <a:t>%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8896649" y="2934211"/>
            <a:ext cx="319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Концентрация </a:t>
            </a:r>
            <a:r>
              <a:rPr lang="en-US" sz="2400" dirty="0" smtClean="0"/>
              <a:t>Sn,</a:t>
            </a:r>
            <a:r>
              <a:rPr lang="ru-RU" sz="2400" dirty="0" smtClean="0"/>
              <a:t> </a:t>
            </a:r>
            <a:r>
              <a:rPr lang="ru-RU" sz="2400" dirty="0"/>
              <a:t>ат.</a:t>
            </a:r>
            <a:r>
              <a:rPr lang="en-US" sz="2400" dirty="0"/>
              <a:t> </a:t>
            </a:r>
            <a:r>
              <a:rPr lang="ru-RU" sz="2400" dirty="0" smtClean="0"/>
              <a:t>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91721" y="6396335"/>
            <a:ext cx="19813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Расстояние, 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350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8" y="-93437"/>
            <a:ext cx="8238336" cy="685800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47899" y="3150404"/>
            <a:ext cx="319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Концентрация </a:t>
            </a:r>
            <a:r>
              <a:rPr lang="en-US" sz="2400" dirty="0" smtClean="0"/>
              <a:t>Sn,</a:t>
            </a:r>
            <a:r>
              <a:rPr lang="ru-RU" sz="2400" dirty="0" smtClean="0"/>
              <a:t> ат.</a:t>
            </a:r>
            <a:r>
              <a:rPr lang="en-US" sz="2400" dirty="0" smtClean="0"/>
              <a:t> </a:t>
            </a:r>
            <a:r>
              <a:rPr lang="ru-RU" sz="2400" dirty="0" smtClean="0"/>
              <a:t>%</a:t>
            </a:r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57624" y="6223340"/>
            <a:ext cx="19813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Расстояние, А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24064" y="721762"/>
            <a:ext cx="3574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 Полу-когерентная граница</a:t>
            </a:r>
            <a:endParaRPr lang="en-US" dirty="0"/>
          </a:p>
          <a:p>
            <a:r>
              <a:rPr lang="ru-RU" dirty="0" smtClean="0"/>
              <a:t>- Когерентная граница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466600" y="1365383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340909" y="145113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08681" y="644973"/>
            <a:ext cx="578879" cy="773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176" y="3118486"/>
            <a:ext cx="2060980" cy="133214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00785" y="2054952"/>
            <a:ext cx="5600699" cy="33234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065" y="455509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МКП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14207" y="6407342"/>
            <a:ext cx="237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Источник напряжения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299652" y="2085204"/>
            <a:ext cx="1971023" cy="178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831" y="1725397"/>
            <a:ext cx="7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</a:t>
            </a:r>
            <a:r>
              <a:rPr lang="ru-RU" dirty="0" smtClean="0"/>
              <a:t>он</a:t>
            </a:r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4810579" y="43910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4812130" y="133350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4816806" y="169545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4816806" y="19907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4816807" y="2333626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821481" y="266700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816806" y="3028950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812131" y="3390899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4812131" y="3705225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4812130" y="4048124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809028" y="4752973"/>
            <a:ext cx="866775" cy="8763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5677354" y="5629273"/>
            <a:ext cx="966334" cy="23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809028" y="1333500"/>
            <a:ext cx="181534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727961" y="4391023"/>
            <a:ext cx="168335" cy="366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5599413" y="4924424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591637" y="4238626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730301" y="3717131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08765" y="3557592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4759209" y="3062290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608765" y="2859883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4759209" y="2340773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5599413" y="2221706"/>
            <a:ext cx="168335" cy="3381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4734977" y="1695450"/>
            <a:ext cx="168335" cy="29765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6883159" y="6165613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Tx1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6159693" y="985361"/>
            <a:ext cx="50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Ty1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6166981" y="5253024"/>
            <a:ext cx="50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Ty2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883159" y="5498865"/>
            <a:ext cx="50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Tx2</a:t>
            </a:r>
            <a:endParaRPr lang="ru-RU" dirty="0"/>
          </a:p>
        </p:txBody>
      </p:sp>
      <p:pic>
        <p:nvPicPr>
          <p:cNvPr id="1026" name="Picture 2" descr="Усилитель – Бесплатные иконки: Музык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00" y="2660067"/>
            <a:ext cx="2338388" cy="233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7589430" y="2735818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Усилитель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3832053" y="5238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Система анодов</a:t>
            </a:r>
            <a:endParaRPr lang="ru-RU" dirty="0"/>
          </a:p>
        </p:txBody>
      </p:sp>
      <p:cxnSp>
        <p:nvCxnSpPr>
          <p:cNvPr id="77" name="Прямая со стрелкой 76"/>
          <p:cNvCxnSpPr/>
          <p:nvPr/>
        </p:nvCxnSpPr>
        <p:spPr>
          <a:xfrm flipV="1">
            <a:off x="6624375" y="4610101"/>
            <a:ext cx="0" cy="100011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6624375" y="1322544"/>
            <a:ext cx="0" cy="16647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Группа 1026"/>
          <p:cNvGrpSpPr/>
          <p:nvPr/>
        </p:nvGrpSpPr>
        <p:grpSpPr>
          <a:xfrm>
            <a:off x="3661267" y="521490"/>
            <a:ext cx="3939318" cy="5629281"/>
            <a:chOff x="3661267" y="521490"/>
            <a:chExt cx="3939318" cy="5629281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3661267" y="628650"/>
              <a:ext cx="0" cy="551497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3661267" y="6143624"/>
              <a:ext cx="392816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48" idx="6"/>
            </p:cNvCxnSpPr>
            <p:nvPr/>
          </p:nvCxnSpPr>
          <p:spPr>
            <a:xfrm>
              <a:off x="3867150" y="669128"/>
              <a:ext cx="8345" cy="459819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4019550" y="923925"/>
              <a:ext cx="8345" cy="449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49" idx="6"/>
            </p:cNvCxnSpPr>
            <p:nvPr/>
          </p:nvCxnSpPr>
          <p:spPr>
            <a:xfrm>
              <a:off x="4170114" y="964403"/>
              <a:ext cx="10181" cy="460772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4324350" y="1228725"/>
              <a:ext cx="8345" cy="449580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50" idx="6"/>
            </p:cNvCxnSpPr>
            <p:nvPr/>
          </p:nvCxnSpPr>
          <p:spPr>
            <a:xfrm>
              <a:off x="4472074" y="1262063"/>
              <a:ext cx="13021" cy="461486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4476750" y="5876925"/>
              <a:ext cx="286505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Овал 47"/>
            <p:cNvSpPr/>
            <p:nvPr/>
          </p:nvSpPr>
          <p:spPr>
            <a:xfrm>
              <a:off x="3661267" y="521490"/>
              <a:ext cx="205883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4019550" y="816765"/>
              <a:ext cx="150564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4324349" y="1114425"/>
              <a:ext cx="14772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859560" y="5226847"/>
              <a:ext cx="16833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4164360" y="5522122"/>
              <a:ext cx="168335" cy="29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 стрелкой 82"/>
            <p:cNvCxnSpPr/>
            <p:nvPr/>
          </p:nvCxnSpPr>
          <p:spPr>
            <a:xfrm flipV="1">
              <a:off x="7341801" y="4591583"/>
              <a:ext cx="0" cy="130385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 flipV="1">
              <a:off x="7600585" y="4612486"/>
              <a:ext cx="0" cy="153828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/>
          <p:cNvGrpSpPr/>
          <p:nvPr/>
        </p:nvGrpSpPr>
        <p:grpSpPr>
          <a:xfrm>
            <a:off x="8694938" y="3400425"/>
            <a:ext cx="700216" cy="676275"/>
            <a:chOff x="9391135" y="3386137"/>
            <a:chExt cx="700216" cy="676275"/>
          </a:xfrm>
        </p:grpSpPr>
        <p:cxnSp>
          <p:nvCxnSpPr>
            <p:cNvPr id="87" name="Прямая со стрелкой 86"/>
            <p:cNvCxnSpPr/>
            <p:nvPr/>
          </p:nvCxnSpPr>
          <p:spPr>
            <a:xfrm>
              <a:off x="9391135" y="3386137"/>
              <a:ext cx="700216" cy="14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/>
            <p:nvPr/>
          </p:nvCxnSpPr>
          <p:spPr>
            <a:xfrm>
              <a:off x="9391135" y="3629025"/>
              <a:ext cx="700216" cy="142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9391135" y="3844937"/>
              <a:ext cx="700216" cy="1428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>
              <a:off x="9391135" y="4048124"/>
              <a:ext cx="700216" cy="1428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10180954" y="350989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АЦП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9784374" y="4695825"/>
            <a:ext cx="1925241" cy="1752600"/>
            <a:chOff x="9979868" y="4610101"/>
            <a:chExt cx="1925241" cy="1752600"/>
          </a:xfrm>
        </p:grpSpPr>
        <p:pic>
          <p:nvPicPr>
            <p:cNvPr id="1028" name="Picture 4" descr="векторные иконки ПК PNG , компьютер, мак, рабочий стол PNG картинки и пнг  рисунок для бесплатной загрузки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05" t="18580" r="22597" b="25018"/>
            <a:stretch/>
          </p:blipFill>
          <p:spPr bwMode="auto">
            <a:xfrm>
              <a:off x="10304909" y="4610101"/>
              <a:ext cx="16002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979868" y="547743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ПК</a:t>
              </a:r>
              <a:endParaRPr lang="ru-RU" dirty="0"/>
            </a:p>
          </p:txBody>
        </p:sp>
      </p:grpSp>
      <p:sp>
        <p:nvSpPr>
          <p:cNvPr id="15" name="Стрелка вниз 14"/>
          <p:cNvSpPr/>
          <p:nvPr/>
        </p:nvSpPr>
        <p:spPr>
          <a:xfrm>
            <a:off x="10621827" y="4364081"/>
            <a:ext cx="473013" cy="7260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2" name="Группа 81"/>
          <p:cNvGrpSpPr/>
          <p:nvPr/>
        </p:nvGrpSpPr>
        <p:grpSpPr>
          <a:xfrm>
            <a:off x="2782260" y="1709736"/>
            <a:ext cx="2306273" cy="563268"/>
            <a:chOff x="2782260" y="1709736"/>
            <a:chExt cx="2306273" cy="56326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2782260" y="2052637"/>
              <a:ext cx="2306273" cy="2203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2782260" y="1709736"/>
              <a:ext cx="2242586" cy="16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800766" y="1994189"/>
              <a:ext cx="2287767" cy="2177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2793718" y="1957144"/>
              <a:ext cx="2294815" cy="1496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2814724" y="1904011"/>
              <a:ext cx="2233930" cy="795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>
              <a:off x="2814724" y="1765697"/>
              <a:ext cx="2213285" cy="352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/>
            <p:nvPr/>
          </p:nvCxnSpPr>
          <p:spPr>
            <a:xfrm>
              <a:off x="2814724" y="1839740"/>
              <a:ext cx="2210122" cy="560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Прямая со стрелкой 85"/>
          <p:cNvCxnSpPr/>
          <p:nvPr/>
        </p:nvCxnSpPr>
        <p:spPr>
          <a:xfrm>
            <a:off x="2814724" y="421720"/>
            <a:ext cx="682856" cy="127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66156" y="106207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Облако электронов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278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8" y="131162"/>
            <a:ext cx="8258175" cy="534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649" y="26361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57849" y="26361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619199" y="27112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Mg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6272" y="2711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3651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6" y="0"/>
            <a:ext cx="2881172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95" y="0"/>
            <a:ext cx="3365264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59" y="0"/>
            <a:ext cx="309194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4389" y="641727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775384" y="641727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03987" y="641727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80959" y="6193484"/>
            <a:ext cx="420129" cy="354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6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6713838" y="5766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75" y="0"/>
            <a:ext cx="8376249" cy="6858000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3295135" y="1178011"/>
            <a:ext cx="6557319" cy="425072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6095999" y="483973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691448" y="6220598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16200000">
            <a:off x="204158" y="2986487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42016" y="287059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0233" y="6314302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2512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80" y="0"/>
            <a:ext cx="9327240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43588" y="2931351"/>
            <a:ext cx="2612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O,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10958" y="31257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61968" y="5700584"/>
            <a:ext cx="7858897" cy="329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02" y="0"/>
            <a:ext cx="9082924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48402" y="2931351"/>
            <a:ext cx="2802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Mn,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529016" y="5288690"/>
            <a:ext cx="7545860" cy="4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38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5" y="32952"/>
            <a:ext cx="9161384" cy="685800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91510" y="648683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347778" y="3047239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8896" y="2931351"/>
            <a:ext cx="270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Sn,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21049" y="6457890"/>
            <a:ext cx="357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Соотношение</a:t>
            </a:r>
            <a:r>
              <a:rPr lang="en-US" sz="2000" dirty="0" smtClean="0"/>
              <a:t> Al+/Al++</a:t>
            </a:r>
            <a:r>
              <a:rPr lang="ru-RU" sz="2000" dirty="0" smtClean="0"/>
              <a:t>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139581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2448389" y="2809103"/>
            <a:ext cx="7413605" cy="8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4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8" y="156073"/>
            <a:ext cx="7681840" cy="6619090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3839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064" y="313550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339142" y="1947331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309" y="783190"/>
            <a:ext cx="158591" cy="1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56" y="376557"/>
            <a:ext cx="7726560" cy="631357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43839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21064" y="3135509"/>
            <a:ext cx="271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Концентрация </a:t>
            </a:r>
            <a:r>
              <a:rPr lang="en-US" sz="2000" dirty="0" smtClean="0"/>
              <a:t>Cu,</a:t>
            </a:r>
            <a:r>
              <a:rPr lang="ru-RU" sz="2000" dirty="0" smtClean="0"/>
              <a:t> ат.</a:t>
            </a:r>
            <a:r>
              <a:rPr lang="en-US" sz="2000" dirty="0" smtClean="0"/>
              <a:t> </a:t>
            </a:r>
            <a:r>
              <a:rPr lang="ru-RU" sz="2000" dirty="0" smtClean="0"/>
              <a:t>%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4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89" y="400050"/>
            <a:ext cx="7676447" cy="6233737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619369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60859" y="3135509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Шум</a:t>
            </a:r>
            <a:r>
              <a:rPr lang="en-US" sz="2000" dirty="0" smtClean="0"/>
              <a:t>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53908" y="1339390"/>
            <a:ext cx="2932618" cy="975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07" y="550056"/>
            <a:ext cx="990600" cy="1047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95659" y="693059"/>
            <a:ext cx="3574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 Шум на промежутке 10-11 а.е.м.</a:t>
            </a:r>
            <a:r>
              <a:rPr lang="ru-RU" dirty="0"/>
              <a:t> - Шум </a:t>
            </a:r>
            <a:r>
              <a:rPr lang="ru-RU" dirty="0" smtClean="0"/>
              <a:t>на </a:t>
            </a:r>
            <a:r>
              <a:rPr lang="ru-RU" dirty="0"/>
              <a:t>промежутке </a:t>
            </a:r>
            <a:r>
              <a:rPr lang="ru-RU" dirty="0" smtClean="0"/>
              <a:t>40-41 а.е.м.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570201" y="1308173"/>
            <a:ext cx="1313367" cy="5608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794391" y="550056"/>
            <a:ext cx="216912" cy="135142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2704942" y="154219"/>
            <a:ext cx="1313367" cy="5608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3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2" y="206642"/>
            <a:ext cx="8126538" cy="653099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3873672" y="616098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16200000">
            <a:off x="-647944" y="3047240"/>
            <a:ext cx="3814662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 rot="16200000">
            <a:off x="560859" y="3135509"/>
            <a:ext cx="163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Шум</a:t>
            </a:r>
            <a:r>
              <a:rPr lang="en-US" sz="2000" dirty="0" smtClean="0"/>
              <a:t>,</a:t>
            </a:r>
            <a:r>
              <a:rPr lang="ru-RU" sz="2000" dirty="0" smtClean="0"/>
              <a:t> отн. ед.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38455" y="6193763"/>
            <a:ext cx="308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Мощность лазера, отн. ед.</a:t>
            </a:r>
            <a:endParaRPr lang="ru-RU" sz="20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278223" y="329055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207028" y="665509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260908" y="1289660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064769" y="1479643"/>
            <a:ext cx="35746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- Шум на промежутке 10-11 а.е.м.</a:t>
            </a:r>
            <a:r>
              <a:rPr lang="ru-RU" dirty="0"/>
              <a:t> - Шум </a:t>
            </a:r>
            <a:r>
              <a:rPr lang="ru-RU" dirty="0" smtClean="0"/>
              <a:t>на </a:t>
            </a:r>
            <a:r>
              <a:rPr lang="ru-RU" dirty="0"/>
              <a:t>промежутке </a:t>
            </a:r>
            <a:r>
              <a:rPr lang="ru-RU" dirty="0" smtClean="0"/>
              <a:t>40-41 а.е.м.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207305" y="2123264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081614" y="902994"/>
            <a:ext cx="3506287" cy="5766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149386" y="1402854"/>
            <a:ext cx="578879" cy="773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13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248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27</cp:revision>
  <dcterms:created xsi:type="dcterms:W3CDTF">2024-06-04T11:03:46Z</dcterms:created>
  <dcterms:modified xsi:type="dcterms:W3CDTF">2024-10-16T16:38:43Z</dcterms:modified>
</cp:coreProperties>
</file>