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2" r:id="rId5"/>
    <p:sldId id="257" r:id="rId6"/>
    <p:sldId id="272" r:id="rId7"/>
    <p:sldId id="271" r:id="rId8"/>
    <p:sldId id="273" r:id="rId9"/>
    <p:sldId id="278" r:id="rId10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3" csCatId="accent1" phldr="1"/>
      <dgm:spPr/>
    </dgm:pt>
    <dgm:pt modelId="{D0115B0F-FDFB-494B-AC0A-E04A5EC234DA}">
      <dgm:prSet phldrT="[Text]"/>
      <dgm:spPr/>
      <dgm:t>
        <a:bodyPr rtlCol="0"/>
        <a:lstStyle/>
        <a:p>
          <a:pPr rtl="0"/>
          <a:r>
            <a:rPr lang="ro-RO" noProof="0" dirty="0"/>
            <a:t>Arhitectura modulara</a:t>
          </a:r>
        </a:p>
      </dgm:t>
    </dgm:pt>
    <dgm:pt modelId="{F3ECE90F-7A47-4472-9560-98DC857F992F}" type="parTrans" cxnId="{CD5AA65A-6000-4F48-85D3-EB084B6F41D0}">
      <dgm:prSet/>
      <dgm:spPr/>
      <dgm:t>
        <a:bodyPr rtlCol="0"/>
        <a:lstStyle/>
        <a:p>
          <a:pPr rtl="0"/>
          <a:endParaRPr lang="ro-RO" noProof="0" dirty="0"/>
        </a:p>
      </dgm:t>
    </dgm:pt>
    <dgm:pt modelId="{39A3B9F5-08CD-49EE-B590-A9FA60312E8F}" type="sibTrans" cxnId="{CD5AA65A-6000-4F48-85D3-EB084B6F41D0}">
      <dgm:prSet/>
      <dgm:spPr/>
      <dgm:t>
        <a:bodyPr rtlCol="0"/>
        <a:lstStyle/>
        <a:p>
          <a:pPr rtl="0"/>
          <a:endParaRPr lang="ro-RO" noProof="0" dirty="0"/>
        </a:p>
      </dgm:t>
    </dgm:pt>
    <dgm:pt modelId="{A72F579A-815F-4730-AEB0-052A4E2EADB2}">
      <dgm:prSet phldrT="[Text]"/>
      <dgm:spPr/>
      <dgm:t>
        <a:bodyPr rtlCol="0"/>
        <a:lstStyle/>
        <a:p>
          <a:pPr rtl="0"/>
          <a:r>
            <a:rPr lang="ro-RO" noProof="0" dirty="0"/>
            <a:t>Separare</a:t>
          </a:r>
        </a:p>
      </dgm:t>
    </dgm:pt>
    <dgm:pt modelId="{6B184F14-5261-4D1F-8701-947EAF068BB3}" type="sibTrans" cxnId="{D2ECF758-131A-41EE-A789-9D6FDC186481}">
      <dgm:prSet/>
      <dgm:spPr/>
      <dgm:t>
        <a:bodyPr rtlCol="0"/>
        <a:lstStyle/>
        <a:p>
          <a:pPr rtl="0"/>
          <a:endParaRPr lang="ro-RO" noProof="0" dirty="0"/>
        </a:p>
      </dgm:t>
    </dgm:pt>
    <dgm:pt modelId="{8EA6516C-EB3A-4FC0-BB44-265A3652D4BC}" type="parTrans" cxnId="{D2ECF758-131A-41EE-A789-9D6FDC186481}">
      <dgm:prSet/>
      <dgm:spPr/>
      <dgm:t>
        <a:bodyPr rtlCol="0"/>
        <a:lstStyle/>
        <a:p>
          <a:pPr rtl="0"/>
          <a:endParaRPr lang="ro-RO" noProof="0" dirty="0"/>
        </a:p>
      </dgm:t>
    </dgm:pt>
    <dgm:pt modelId="{B294A45F-A097-47D5-8F55-FC668EB3C982}">
      <dgm:prSet phldrT="[Text]"/>
      <dgm:spPr/>
      <dgm:t>
        <a:bodyPr rtlCol="0"/>
        <a:lstStyle/>
        <a:p>
          <a:pPr rtl="0"/>
          <a:r>
            <a:rPr lang="ro-RO" noProof="0" dirty="0" err="1"/>
            <a:t>WebSockets</a:t>
          </a:r>
          <a:endParaRPr lang="ro-RO" noProof="0" dirty="0"/>
        </a:p>
      </dgm:t>
    </dgm:pt>
    <dgm:pt modelId="{881A9571-C437-40E4-90E1-61734033862D}" type="sibTrans" cxnId="{38A955D8-3C8B-463D-BA25-2C9E34FDDEBB}">
      <dgm:prSet/>
      <dgm:spPr/>
      <dgm:t>
        <a:bodyPr rtlCol="0"/>
        <a:lstStyle/>
        <a:p>
          <a:pPr rtl="0"/>
          <a:endParaRPr lang="ro-RO" noProof="0" dirty="0"/>
        </a:p>
      </dgm:t>
    </dgm:pt>
    <dgm:pt modelId="{ACBA6356-2F80-466D-9121-489D204B80B8}" type="parTrans" cxnId="{38A955D8-3C8B-463D-BA25-2C9E34FDDEBB}">
      <dgm:prSet/>
      <dgm:spPr/>
      <dgm:t>
        <a:bodyPr rtlCol="0"/>
        <a:lstStyle/>
        <a:p>
          <a:pPr rtl="0"/>
          <a:endParaRPr lang="ro-RO" noProof="0" dirty="0"/>
        </a:p>
      </dgm: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noProof="0" dirty="0"/>
            <a:t>Arhitectura modulara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accent1">
            <a:shade val="80000"/>
            <a:hueOff val="213834"/>
            <a:satOff val="-21230"/>
            <a:lumOff val="171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noProof="0" dirty="0" err="1"/>
            <a:t>WebSockets</a:t>
          </a:r>
          <a:endParaRPr lang="ro-RO" sz="1300" kern="1200" noProof="0" dirty="0"/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accent1">
            <a:shade val="80000"/>
            <a:hueOff val="427667"/>
            <a:satOff val="-42460"/>
            <a:lumOff val="34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noProof="0" dirty="0"/>
            <a:t>Separare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213888"/>
            <a:satOff val="-20957"/>
            <a:lumOff val="16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427776"/>
            <a:satOff val="-41914"/>
            <a:lumOff val="3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0FD98-68DC-4125-B6DE-4A1A1784488A}" type="datetime1">
              <a:rPr lang="ro-RO" smtClean="0"/>
              <a:t>12.01.2025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7D1B3-88B5-43F0-85D8-CFC057D455FB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dirty="0"/>
              <a:t>NOTĂ: Pentru a înlocui o imagine, selectați-o și ștergeți-o. Apoi utilizați pictograma Inserare imagine pentru a o înlocui cu una proprie!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C8BD8E7-1312-41F3-99C4-6DA5AF89196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132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455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954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69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214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7056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sp>
        <p:nvSpPr>
          <p:cNvPr id="7" name="Dreptunghi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6" name="Substituent i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16B7C-E93F-47CB-AEFE-C2FA339C7FDD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5AB27-87B4-4ABA-9365-16CCC0AF7E6B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zitiv titlu cu imagin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sp>
        <p:nvSpPr>
          <p:cNvPr id="9" name="Substituent imagine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13" name="Substituent imagine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14" name="Substituent imagine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22F29D-1315-40F3-8718-C4066CA76A71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tet secțiu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DC464-2AE9-4263-82F2-4C12EF3D5F0D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E24C0-D0C6-458A-87E3-A11BA584C25A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D509ED-6458-4E1F-8161-9DD11FED20C1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543A57-D751-4C57-ABE0-193AC0F8C309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rtl="0"/>
            <a:fld id="{E63DE25F-C70C-4A0B-93CF-6544DABF0709}" type="datetime1">
              <a:rPr lang="ro-RO" noProof="0" smtClean="0"/>
              <a:t>12.01.2025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dirty="0"/>
              <a:t>ARTICOLE SPORTIVE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Crișan </a:t>
            </a:r>
            <a:r>
              <a:rPr lang="ro-RO" dirty="0" err="1"/>
              <a:t>antonel</a:t>
            </a:r>
            <a:r>
              <a:rPr lang="ro-RO" dirty="0"/>
              <a:t> </a:t>
            </a:r>
            <a:r>
              <a:rPr lang="ro-RO" dirty="0" err="1"/>
              <a:t>gabriel</a:t>
            </a:r>
            <a:endParaRPr lang="ro-RO" dirty="0"/>
          </a:p>
        </p:txBody>
      </p:sp>
      <p:pic>
        <p:nvPicPr>
          <p:cNvPr id="7" name="Substituent imagine 6" descr="Două persoane ridicând greutăți" title="Exemplu imagine de fitnes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Substituent imagine 7" descr="Detaliu cu un măr verde și ruletă de măsurat" title="Exemplu imagine de fitness"/>
          <p:cNvPicPr>
            <a:picLocks noGrp="1" noChangeAspect="1"/>
          </p:cNvPicPr>
          <p:nvPr>
            <p:ph type="pic" idx="1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9" name="Substituent imagine 8" descr="Bărbat și femeie alergând pe o pistă de interior" title="Exemplu imagine de fitness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Arhitectura </a:t>
            </a:r>
            <a:r>
              <a:rPr lang="ro-RO" dirty="0" err="1"/>
              <a:t>aplicatiei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o-RO" dirty="0" err="1"/>
              <a:t>Frontend</a:t>
            </a:r>
            <a:r>
              <a:rPr lang="ro-RO" dirty="0"/>
              <a:t> – </a:t>
            </a:r>
            <a:r>
              <a:rPr lang="ro-RO" dirty="0" err="1"/>
              <a:t>React</a:t>
            </a:r>
            <a:endParaRPr lang="ro-RO" dirty="0"/>
          </a:p>
          <a:p>
            <a:pPr rtl="0"/>
            <a:r>
              <a:rPr lang="ro-RO" dirty="0" err="1"/>
              <a:t>Backend</a:t>
            </a:r>
            <a:r>
              <a:rPr lang="ro-RO" dirty="0"/>
              <a:t> – </a:t>
            </a:r>
            <a:r>
              <a:rPr lang="ro-RO" dirty="0" err="1"/>
              <a:t>SpringBoot</a:t>
            </a:r>
            <a:endParaRPr lang="ro-RO" dirty="0"/>
          </a:p>
          <a:p>
            <a:pPr rtl="0"/>
            <a:r>
              <a:rPr lang="ro-RO" dirty="0"/>
              <a:t>Baza de date - </a:t>
            </a:r>
            <a:r>
              <a:rPr lang="ro-RO" dirty="0" err="1"/>
              <a:t>MySQL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371168"/>
            <a:ext cx="10515600" cy="1025013"/>
          </a:xfrm>
        </p:spPr>
        <p:txBody>
          <a:bodyPr rtlCol="0"/>
          <a:lstStyle/>
          <a:p>
            <a:pPr rtl="0"/>
            <a:r>
              <a:rPr lang="ro-RO" dirty="0" err="1"/>
              <a:t>Functionalitati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38200" y="1592826"/>
            <a:ext cx="10515600" cy="3404833"/>
          </a:xfrm>
        </p:spPr>
        <p:txBody>
          <a:bodyPr rtlCol="0"/>
          <a:lstStyle/>
          <a:p>
            <a:pPr rtl="0"/>
            <a:r>
              <a:rPr lang="ro-RO" dirty="0" err="1"/>
              <a:t>Inregistrare</a:t>
            </a:r>
            <a:endParaRPr lang="ro-RO" dirty="0"/>
          </a:p>
          <a:p>
            <a:pPr rtl="0"/>
            <a:r>
              <a:rPr lang="ro-RO" dirty="0"/>
              <a:t>Autentificare</a:t>
            </a:r>
          </a:p>
          <a:p>
            <a:pPr rtl="0"/>
            <a:r>
              <a:rPr lang="ro-RO" dirty="0"/>
              <a:t>Vizualizare detalii produs</a:t>
            </a:r>
          </a:p>
          <a:p>
            <a:pPr rtl="0"/>
            <a:r>
              <a:rPr lang="ro-RO" dirty="0" err="1"/>
              <a:t>Adaugare</a:t>
            </a:r>
            <a:r>
              <a:rPr lang="ro-RO" dirty="0"/>
              <a:t> in cos</a:t>
            </a:r>
          </a:p>
          <a:p>
            <a:pPr rtl="0"/>
            <a:r>
              <a:rPr lang="ro-RO" dirty="0"/>
              <a:t>Modificare cantitate din cos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Avantaje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o-RO" dirty="0"/>
              <a:t>Separarea </a:t>
            </a:r>
            <a:r>
              <a:rPr lang="ro-RO" dirty="0" err="1"/>
              <a:t>resposabilitatiilor</a:t>
            </a:r>
            <a:r>
              <a:rPr lang="ro-RO" dirty="0"/>
              <a:t>(</a:t>
            </a:r>
            <a:r>
              <a:rPr lang="ro-RO" dirty="0" err="1"/>
              <a:t>frontend</a:t>
            </a:r>
            <a:r>
              <a:rPr lang="ro-RO" dirty="0"/>
              <a:t>/</a:t>
            </a:r>
            <a:r>
              <a:rPr lang="ro-RO" dirty="0" err="1"/>
              <a:t>backend</a:t>
            </a:r>
            <a:r>
              <a:rPr lang="ro-RO" dirty="0"/>
              <a:t>)</a:t>
            </a:r>
          </a:p>
          <a:p>
            <a:pPr rtl="0"/>
            <a:r>
              <a:rPr lang="ro-RO" dirty="0"/>
              <a:t>Performanta ridicata cu </a:t>
            </a:r>
            <a:r>
              <a:rPr lang="ro-RO" dirty="0" err="1"/>
              <a:t>WebSockets</a:t>
            </a:r>
            <a:endParaRPr lang="ro-RO" dirty="0"/>
          </a:p>
          <a:p>
            <a:pPr rtl="0"/>
            <a:r>
              <a:rPr lang="ro-RO" dirty="0" err="1"/>
              <a:t>Scalabilitate</a:t>
            </a:r>
            <a:r>
              <a:rPr lang="ro-RO" dirty="0"/>
              <a:t> si flexibilitate prin arhitectura modulara</a:t>
            </a:r>
          </a:p>
        </p:txBody>
      </p:sp>
      <p:graphicFrame>
        <p:nvGraphicFramePr>
          <p:cNvPr id="6" name="Substituent conținut 5" descr="Roată dințată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3330389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459658"/>
            <a:ext cx="10515600" cy="2743200"/>
          </a:xfrm>
        </p:spPr>
        <p:txBody>
          <a:bodyPr rtlCol="0"/>
          <a:lstStyle/>
          <a:p>
            <a:pPr rtl="0"/>
            <a:r>
              <a:rPr lang="ro-RO" dirty="0"/>
              <a:t>Posibile </a:t>
            </a:r>
            <a:r>
              <a:rPr lang="ro-RO" dirty="0" err="1"/>
              <a:t>imbunatatiri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3197943"/>
            <a:ext cx="10515600" cy="914400"/>
          </a:xfrm>
        </p:spPr>
        <p:txBody>
          <a:bodyPr rtlCol="0"/>
          <a:lstStyle/>
          <a:p>
            <a:pPr rtl="0"/>
            <a:r>
              <a:rPr lang="ro-RO" dirty="0" err="1"/>
              <a:t>Recomandari</a:t>
            </a:r>
            <a:r>
              <a:rPr lang="ro-RO" dirty="0"/>
              <a:t> personalizate</a:t>
            </a:r>
          </a:p>
          <a:p>
            <a:pPr rtl="0"/>
            <a:r>
              <a:rPr lang="ro-RO" dirty="0" err="1"/>
              <a:t>Wishlist</a:t>
            </a:r>
            <a:endParaRPr lang="ro-RO" dirty="0"/>
          </a:p>
          <a:p>
            <a:pPr rtl="0"/>
            <a:r>
              <a:rPr lang="ro-RO" dirty="0"/>
              <a:t>Recenzii si evaluare</a:t>
            </a:r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ext 1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imagine 3"/>
          <p:cNvSpPr>
            <a:spLocks noGrp="1"/>
          </p:cNvSpPr>
          <p:nvPr>
            <p:ph type="pic" idx="1"/>
          </p:nvPr>
        </p:nvSpPr>
        <p:spPr>
          <a:xfrm>
            <a:off x="2179812" y="2060108"/>
            <a:ext cx="4023360" cy="2737783"/>
          </a:xfrm>
        </p:spPr>
        <p:txBody>
          <a:bodyPr>
            <a:normAutofit/>
          </a:bodyPr>
          <a:lstStyle/>
          <a:p>
            <a:r>
              <a:rPr lang="ro-RO" sz="3200" dirty="0"/>
              <a:t>VA MULTUMESC PENTRU ATENTIE</a:t>
            </a:r>
          </a:p>
        </p:txBody>
      </p:sp>
      <p:pic>
        <p:nvPicPr>
          <p:cNvPr id="5" name="Substituent imagine 6" descr="Două persoane ridicând greutăți" title="Exemplu imagine de fitness">
            <a:extLst>
              <a:ext uri="{FF2B5EF4-FFF2-40B4-BE49-F238E27FC236}">
                <a16:creationId xmlns:a16="http://schemas.microsoft.com/office/drawing/2014/main" id="{A436D9A7-4862-2471-17D3-E81A3C120E1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8640" y="894304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ănătate și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Temă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B4F121-6FDC-47A9-8795-2E2B2F2AE2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D7E995-E739-4C7F-99BF-187901CA0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C46F48-CB4B-464C-9299-A2C0B1BF6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despre sănătate și fitness (ecran lat)</Template>
  <TotalTime>0</TotalTime>
  <Words>97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Sănătate și fitness 16x9</vt:lpstr>
      <vt:lpstr>ARTICOLE SPORTIVE</vt:lpstr>
      <vt:lpstr>Arhitectura aplicatiei</vt:lpstr>
      <vt:lpstr>Functionalitati</vt:lpstr>
      <vt:lpstr>Avantaje</vt:lpstr>
      <vt:lpstr>Posibile imbunatatiri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2025-01-12T13:02:55Z</dcterms:created>
  <dcterms:modified xsi:type="dcterms:W3CDTF">2025-01-12T13:29:35Z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>21565;#Templates 15|23429aea-cf88-4627-a4f4-d1db26527ca3</vt:lpwstr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>22519;#Templates_Release15|b1fd5811-3f3d-4639-b3ad-a29d0050f2f8</vt:lpwstr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b58b62f-6f94-46bd-8089-18e64b0a9abb_Enabled">
    <vt:lpwstr>true</vt:lpwstr>
  </property>
  <property fmtid="{D5CDD505-2E9C-101B-9397-08002B2CF9AE}" pid="9" name="MSIP_Label_5b58b62f-6f94-46bd-8089-18e64b0a9abb_SetDate">
    <vt:lpwstr>2025-01-12T13:14:43Z</vt:lpwstr>
  </property>
  <property fmtid="{D5CDD505-2E9C-101B-9397-08002B2CF9AE}" pid="10" name="MSIP_Label_5b58b62f-6f94-46bd-8089-18e64b0a9abb_Method">
    <vt:lpwstr>Standard</vt:lpwstr>
  </property>
  <property fmtid="{D5CDD505-2E9C-101B-9397-08002B2CF9AE}" pid="11" name="MSIP_Label_5b58b62f-6f94-46bd-8089-18e64b0a9abb_Name">
    <vt:lpwstr>defa4170-0d19-0005-0004-bc88714345d2</vt:lpwstr>
  </property>
  <property fmtid="{D5CDD505-2E9C-101B-9397-08002B2CF9AE}" pid="12" name="MSIP_Label_5b58b62f-6f94-46bd-8089-18e64b0a9abb_SiteId">
    <vt:lpwstr>a6eb79fa-c4a9-4cce-818d-b85274d15305</vt:lpwstr>
  </property>
  <property fmtid="{D5CDD505-2E9C-101B-9397-08002B2CF9AE}" pid="13" name="MSIP_Label_5b58b62f-6f94-46bd-8089-18e64b0a9abb_ActionId">
    <vt:lpwstr>ceb62b47-9a17-45ac-8f3d-aa7f37c5da4d</vt:lpwstr>
  </property>
  <property fmtid="{D5CDD505-2E9C-101B-9397-08002B2CF9AE}" pid="14" name="MSIP_Label_5b58b62f-6f94-46bd-8089-18e64b0a9abb_ContentBits">
    <vt:lpwstr>0</vt:lpwstr>
  </property>
</Properties>
</file>