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83" r:id="rId5"/>
    <p:sldId id="411" r:id="rId6"/>
    <p:sldId id="412" r:id="rId7"/>
    <p:sldId id="413" r:id="rId8"/>
    <p:sldId id="3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el Gabriel Crisan" userId="26cfa7d4-6b31-4a68-b91f-64ec4d1845ef" providerId="ADAL" clId="{D68DA9F3-24DF-4855-989B-ED8A481FD64E}"/>
    <pc:docChg chg="modSld">
      <pc:chgData name="Antonel Gabriel Crisan" userId="26cfa7d4-6b31-4a68-b91f-64ec4d1845ef" providerId="ADAL" clId="{D68DA9F3-24DF-4855-989B-ED8A481FD64E}" dt="2024-05-22T16:16:40.575" v="0" actId="207"/>
      <pc:docMkLst>
        <pc:docMk/>
      </pc:docMkLst>
      <pc:sldChg chg="modSp mod">
        <pc:chgData name="Antonel Gabriel Crisan" userId="26cfa7d4-6b31-4a68-b91f-64ec4d1845ef" providerId="ADAL" clId="{D68DA9F3-24DF-4855-989B-ED8A481FD64E}" dt="2024-05-22T16:16:40.575" v="0" actId="207"/>
        <pc:sldMkLst>
          <pc:docMk/>
          <pc:sldMk cId="3200312026" sldId="391"/>
        </pc:sldMkLst>
        <pc:spChg chg="mod">
          <ac:chgData name="Antonel Gabriel Crisan" userId="26cfa7d4-6b31-4a68-b91f-64ec4d1845ef" providerId="ADAL" clId="{D68DA9F3-24DF-4855-989B-ED8A481FD64E}" dt="2024-05-22T16:16:40.575" v="0" actId="207"/>
          <ac:spMkLst>
            <pc:docMk/>
            <pc:sldMk cId="3200312026" sldId="391"/>
            <ac:spMk id="7" creationId="{F70BD87D-F7DA-961B-4024-A354DC87D1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8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2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pt-BR" dirty="0"/>
              <a:t>Predicția numărului de </a:t>
            </a:r>
            <a:r>
              <a:rPr lang="ro-RO" dirty="0"/>
              <a:t>studenți </a:t>
            </a:r>
            <a:r>
              <a:rPr lang="pt-BR" dirty="0"/>
              <a:t>într-o sală de fitness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ro-RO" dirty="0"/>
              <a:t>Optimizarea spațiilor în sălile de fitness</a:t>
            </a:r>
          </a:p>
          <a:p>
            <a:r>
              <a:rPr lang="ro-RO" dirty="0"/>
              <a:t>Îmbunătățirea experienței utilizatorilor prin predicții precise</a:t>
            </a:r>
          </a:p>
          <a:p>
            <a:r>
              <a:rPr lang="ro-RO" dirty="0"/>
              <a:t>Relevanța datelor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8393E-C0A1-BAB8-49CE-44ACF6CFBB9E}"/>
              </a:ext>
            </a:extLst>
          </p:cNvPr>
          <p:cNvSpPr txBox="1"/>
          <p:nvPr/>
        </p:nvSpPr>
        <p:spPr>
          <a:xfrm>
            <a:off x="2735580" y="1965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Crișan Antonel Gabriel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ro-RO" dirty="0"/>
              <a:t>Baza de date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07858"/>
            <a:ext cx="6788150" cy="4287202"/>
          </a:xfrm>
        </p:spPr>
        <p:txBody>
          <a:bodyPr tIns="457200">
            <a:normAutofit lnSpcReduction="10000"/>
          </a:bodyPr>
          <a:lstStyle/>
          <a:p>
            <a:r>
              <a:rPr lang="ro-RO" dirty="0"/>
              <a:t>Număr de înregistrări </a:t>
            </a:r>
            <a:r>
              <a:rPr lang="en-US" dirty="0"/>
              <a:t>~</a:t>
            </a:r>
            <a:r>
              <a:rPr lang="ro-RO" dirty="0"/>
              <a:t>62.000</a:t>
            </a:r>
          </a:p>
          <a:p>
            <a:r>
              <a:rPr lang="ro-RO" dirty="0"/>
              <a:t>Câmpuri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1. Numărul de persoane în sala(variabila de răspuns)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2. Ziua săptămânii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3. Este weekend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4. Este vacantă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5. Temperatura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6. Este început de semestru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7. Este în timpul semestrului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8. Luna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9. Ora</a:t>
            </a:r>
          </a:p>
        </p:txBody>
      </p:sp>
    </p:spTree>
    <p:extLst>
      <p:ext uri="{BB962C8B-B14F-4D97-AF65-F5344CB8AC3E}">
        <p14:creationId xmlns:p14="http://schemas.microsoft.com/office/powerpoint/2010/main" val="112019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ro-RO" dirty="0"/>
              <a:t>Prelucrarea datelor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07858"/>
            <a:ext cx="6788150" cy="4287202"/>
          </a:xfrm>
        </p:spPr>
        <p:txBody>
          <a:bodyPr tIns="457200">
            <a:normAutofit/>
          </a:bodyPr>
          <a:lstStyle/>
          <a:p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Eliminarea datelor lipsă</a:t>
            </a:r>
          </a:p>
          <a:p>
            <a:r>
              <a:rPr lang="ro-RO" dirty="0"/>
              <a:t>Eliminarea coloanei de </a:t>
            </a:r>
            <a:r>
              <a:rPr lang="ro-RO" dirty="0" err="1"/>
              <a:t>timestamp</a:t>
            </a:r>
            <a:endParaRPr lang="ro-RO" dirty="0"/>
          </a:p>
          <a:p>
            <a:r>
              <a:rPr lang="ro-RO" dirty="0"/>
              <a:t>Împărțirea datelor în seturi de antrenament și testare(80%-20%) folosind funcția </a:t>
            </a:r>
            <a:r>
              <a:rPr lang="en-US" i="1" dirty="0"/>
              <a:t>train</a:t>
            </a:r>
            <a:r>
              <a:rPr lang="ro-RO" i="1" dirty="0"/>
              <a:t>_</a:t>
            </a:r>
            <a:r>
              <a:rPr lang="en-US" i="1" dirty="0"/>
              <a:t>test </a:t>
            </a:r>
            <a:r>
              <a:rPr lang="ro-RO" i="1" dirty="0"/>
              <a:t>_</a:t>
            </a:r>
            <a:r>
              <a:rPr lang="en-US" i="1" dirty="0"/>
              <a:t>split </a:t>
            </a:r>
            <a:r>
              <a:rPr lang="en-US" dirty="0"/>
              <a:t>din </a:t>
            </a:r>
            <a:r>
              <a:rPr lang="en-US" i="1" dirty="0"/>
              <a:t>scikit-learn</a:t>
            </a:r>
            <a:r>
              <a:rPr lang="ro-RO" dirty="0"/>
              <a:t>	</a:t>
            </a:r>
            <a:endParaRPr lang="ro-RO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ro-RO" dirty="0"/>
              <a:t>Algoritmi testați, modelul final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07858"/>
            <a:ext cx="6788150" cy="4287202"/>
          </a:xfrm>
        </p:spPr>
        <p:txBody>
          <a:bodyPr tIns="457200">
            <a:normAutofit/>
          </a:bodyPr>
          <a:lstStyle/>
          <a:p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Regresie liniară</a:t>
            </a:r>
          </a:p>
          <a:p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Rețele neurale artificiale</a:t>
            </a:r>
            <a:r>
              <a:rPr lang="ro-RO" dirty="0"/>
              <a:t>	</a:t>
            </a:r>
          </a:p>
          <a:p>
            <a:r>
              <a:rPr lang="ro-RO" dirty="0" err="1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o-RO" dirty="0" err="1">
                <a:solidFill>
                  <a:schemeClr val="tx2">
                    <a:lumMod val="75000"/>
                  </a:schemeClr>
                </a:solidFill>
              </a:rPr>
              <a:t>forest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 (modelul final)</a:t>
            </a:r>
          </a:p>
        </p:txBody>
      </p:sp>
    </p:spTree>
    <p:extLst>
      <p:ext uri="{BB962C8B-B14F-4D97-AF65-F5344CB8AC3E}">
        <p14:creationId xmlns:p14="http://schemas.microsoft.com/office/powerpoint/2010/main" val="357090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-945696"/>
            <a:ext cx="10873740" cy="1680205"/>
          </a:xfrm>
        </p:spPr>
        <p:txBody>
          <a:bodyPr/>
          <a:lstStyle/>
          <a:p>
            <a:r>
              <a:rPr lang="ro-RO" dirty="0"/>
              <a:t>Rezultate, concluzii, corelații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77740" y="1108361"/>
            <a:ext cx="7810500" cy="4015740"/>
          </a:xfrm>
        </p:spPr>
        <p:txBody>
          <a:bodyPr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Rezultate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ro-RO" dirty="0" err="1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o-RO" dirty="0" err="1">
                <a:solidFill>
                  <a:schemeClr val="tx2">
                    <a:lumMod val="75000"/>
                  </a:schemeClr>
                </a:solidFill>
              </a:rPr>
              <a:t>forest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Scorul: 0.9247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MAE: 4.24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MSE: 38.92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Testare pe seturi noi de date: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Scorul: 0.9262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MAE: 3.14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MSE: 17.34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Corelații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Corelații între temperatură și numărul de persoane în sală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Impactul zilelor de weekend și a vacanțelor asupra fluxului de persoane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graph showing a green line&#10;&#10;Description automatically generated">
            <a:extLst>
              <a:ext uri="{FF2B5EF4-FFF2-40B4-BE49-F238E27FC236}">
                <a16:creationId xmlns:a16="http://schemas.microsoft.com/office/drawing/2014/main" id="{F3E35403-09EC-18F4-389A-BF50A5F6B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905987"/>
            <a:ext cx="4701542" cy="2902234"/>
          </a:xfrm>
          <a:prstGeom prst="rect">
            <a:avLst/>
          </a:prstGeom>
        </p:spPr>
      </p:pic>
      <p:pic>
        <p:nvPicPr>
          <p:cNvPr id="6" name="Picture 5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C4D2583F-F63C-2592-5DBE-1F4BDB0E4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00132"/>
            <a:ext cx="4701542" cy="28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{887371DE-C3D9-4429-8623-0B567ACB147F}tf78853419_win32</Template>
  <TotalTime>0</TotalTime>
  <Words>188</Words>
  <Application>Microsoft Office PowerPoint</Application>
  <PresentationFormat>Widescreen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Custom</vt:lpstr>
      <vt:lpstr>Predicția numărului de studenți într-o sală de fitness</vt:lpstr>
      <vt:lpstr>Baza de date</vt:lpstr>
      <vt:lpstr>Prelucrarea datelor</vt:lpstr>
      <vt:lpstr>Algoritmi testați, modelul final</vt:lpstr>
      <vt:lpstr>Rezultate, concluzii, corelații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Predicția numărului de studenți într-o sală de fitness</dc:title>
  <dc:creator>Antonel Gabriel Crisan</dc:creator>
  <cp:lastModifiedBy>Antonel Gabriel Crisan</cp:lastModifiedBy>
  <cp:revision>1</cp:revision>
  <dcterms:created xsi:type="dcterms:W3CDTF">2024-05-22T14:13:55Z</dcterms:created>
  <dcterms:modified xsi:type="dcterms:W3CDTF">2024-05-22T16:16:50Z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2024-05-22T16:13:17Z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2ceafce9-8065-4c1f-b206-5ec9368e17a1</vt:lpwstr>
  </property>
  <property fmtid="{D5CDD505-2E9C-101B-9397-08002B2CF9AE}" pid="9" name="MSIP_Label_5b58b62f-6f94-46bd-8089-18e64b0a9abb_ContentBits">
    <vt:lpwstr>0</vt:lpwstr>
  </property>
</Properties>
</file>