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3F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BBBE9-E3F1-4BD0-B694-6FE7E7CAC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9393C-3B2F-40D7-BE0D-7CEA140D4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C5FBF-60F7-4584-8BCF-DDACDCD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EF03DA-B3B2-475D-A895-503BE07C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E15A0-95AF-483F-A94A-FCAEE148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850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CD52-0346-4131-9AC4-9B35E4F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3FC142-8640-4418-94E4-76DDC991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6F09D-C8DD-47B7-B9E1-C143CEB3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1C4AF-27B6-452C-A1B3-229CECA5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95F77-872E-4A08-BFAC-B30629F8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71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AD7CC-C9C7-42E1-ACA8-4D53D866B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747128-9791-4D85-823C-4AC68B8B3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F73C3-86C4-43F8-B248-A2947100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F0EE17-118F-4FB5-9D46-5FE3217F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3EC4B-E84A-4C8C-80BF-400BCA93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762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C7CD1-4904-454D-AB44-297BD50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12235-AD9D-4E73-AEF6-FCD68741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201F4-4375-44E2-941E-4BF5CF84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034B0-30E0-4433-8143-1A21C58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A1BCE-4C3C-4B4A-B10A-276A906D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322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BF7B-B9F1-4D12-9949-619B85C7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FC42A-00F9-48EB-B383-372436F5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22367-4512-4B3C-A34D-E0EBBBD4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7981A-5F75-4753-894F-860546F3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04A09-EFAA-46AD-AF23-B5F575F7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05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B48C6-6AC1-4801-BC6C-E781748C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5843B-DF85-440E-916D-9965021DD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7506D9-8DB2-4529-AE9A-6A3CB9E22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54C9D2-0DD2-411A-82F0-667FC1ED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DD5CF-C4B2-4060-8FF6-77E707E7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7A2D94-B658-4ACD-AE31-E741E83E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072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002B9-0775-48EF-982D-A1640FA6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E13DC7-5F4A-401B-BFC8-3ED5A5D3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B4FC3A-3D0D-4423-A5CB-41192C2F1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ACA7D4-89CB-4713-ACD9-A2E07EC6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A3C60E-74BE-4255-A892-DB3836C64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BF1160-AE37-4101-A4EF-0E214291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8FB83F-9C49-4F4D-BA1A-EBAEB24F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C8F716-C649-47B9-B186-A2FEE281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3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5FC89-3D94-4BE0-9A4B-5B1C32D6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4D5656-06B5-485A-9DCA-0F6260F7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90FE3E-24CA-4463-835D-0F9FBC80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B9F5FD-670C-4DF4-BB7F-D46342EE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133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B56DBD-4A02-4535-A497-8952077F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13E272-5A4B-40A9-ACD4-8181405B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DF75D4-78D0-486E-A6C5-39179432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252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87B2C-4E37-4413-998B-9990B16B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6C6E3-65F5-43DB-9705-0F7CEED9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C423DA-99AB-4AE5-B872-8065C1890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4DB8B6-835C-4FF8-B4D5-59F1FF92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626BBB-BE6A-4F71-9EDF-30DB2E06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A992D-D51F-47D5-8BB5-A66F9C1C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853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FB67-606B-4635-AB3D-55EF2BCE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66BD76-4406-4760-AC3A-02C9BFB7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B37C61-F392-413F-AB4B-5A84DFD04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6E8193-2BF2-4AF4-B5D5-FA5FDC05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7833A-0B96-42CB-B0FF-B8381F0F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8B0F53-2143-41B0-93C3-3D48F0F9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97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35E151-42AD-4B70-BACA-CE4A23EE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7B77AA-A10D-49C0-B2F9-3D82AD862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F1AF8-CE53-4BF3-A0EA-6E310F52E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4B28-FC32-41BB-AED7-9097AA79074C}" type="datetimeFigureOut">
              <a:rPr lang="es-AR" smtClean="0"/>
              <a:t>13/6/2024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81564-7B9B-4101-AEAF-962FC091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686A2-FD44-4E69-B21F-D4F211363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90A2-772F-49D7-82BE-A5E66E4EF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67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E432A32-9E6E-4A10-A382-CDF9C642C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9" t="25263" r="31657" b="26842"/>
          <a:stretch/>
        </p:blipFill>
        <p:spPr>
          <a:xfrm>
            <a:off x="5316494" y="305957"/>
            <a:ext cx="1025612" cy="1124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73D4CBE-D94A-40EF-84BB-3A2EE20B6743}"/>
              </a:ext>
            </a:extLst>
          </p:cNvPr>
          <p:cNvSpPr txBox="1"/>
          <p:nvPr/>
        </p:nvSpPr>
        <p:spPr>
          <a:xfrm>
            <a:off x="4414452" y="1839812"/>
            <a:ext cx="28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Rockwell Extra Bold" panose="02060903040505020403" pitchFamily="18" charset="0"/>
              </a:rPr>
              <a:t>ADVENTURE </a:t>
            </a:r>
          </a:p>
          <a:p>
            <a:pPr algn="ctr"/>
            <a:r>
              <a:rPr lang="es-AR" dirty="0">
                <a:latin typeface="Rockwell Extra Bold" panose="02060903040505020403" pitchFamily="18" charset="0"/>
              </a:rPr>
              <a:t>WORKS CYCLES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0EA175A-1672-441B-904C-6AB991243DB6}"/>
              </a:ext>
            </a:extLst>
          </p:cNvPr>
          <p:cNvSpPr/>
          <p:nvPr/>
        </p:nvSpPr>
        <p:spPr>
          <a:xfrm>
            <a:off x="5188226" y="3073847"/>
            <a:ext cx="1282148" cy="437322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800"/>
              <a:t>Portada</a:t>
            </a:r>
            <a:endParaRPr lang="es-AR" sz="18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EC808DC-D8E5-4FCF-B032-67DB01F8B703}"/>
              </a:ext>
            </a:extLst>
          </p:cNvPr>
          <p:cNvSpPr/>
          <p:nvPr/>
        </p:nvSpPr>
        <p:spPr>
          <a:xfrm>
            <a:off x="5188226" y="4040246"/>
            <a:ext cx="1282148" cy="472451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Análisis Financiero</a:t>
            </a:r>
            <a:endParaRPr lang="es-AR" sz="18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9C75F7E-DAB5-4BC2-816B-6996F98A6CFA}"/>
              </a:ext>
            </a:extLst>
          </p:cNvPr>
          <p:cNvSpPr/>
          <p:nvPr/>
        </p:nvSpPr>
        <p:spPr>
          <a:xfrm>
            <a:off x="5188226" y="4967898"/>
            <a:ext cx="1282148" cy="472451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Análisis USA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86462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47D6573-345D-49FF-BDFD-707B2DC60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9" t="25263" r="31657" b="26842"/>
          <a:stretch/>
        </p:blipFill>
        <p:spPr>
          <a:xfrm>
            <a:off x="556052" y="281808"/>
            <a:ext cx="1025612" cy="1124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E648A3A-49B8-4335-9F4E-CD46CB0E2052}"/>
              </a:ext>
            </a:extLst>
          </p:cNvPr>
          <p:cNvSpPr txBox="1"/>
          <p:nvPr/>
        </p:nvSpPr>
        <p:spPr>
          <a:xfrm>
            <a:off x="165271" y="1408670"/>
            <a:ext cx="1807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latin typeface="Rockwell Extra Bold" panose="02060903040505020403" pitchFamily="18" charset="0"/>
              </a:rPr>
              <a:t>ADVENTURE </a:t>
            </a:r>
          </a:p>
          <a:p>
            <a:pPr algn="ctr"/>
            <a:r>
              <a:rPr lang="es-AR" sz="1600" dirty="0">
                <a:latin typeface="Rockwell Extra Bold" panose="02060903040505020403" pitchFamily="18" charset="0"/>
              </a:rPr>
              <a:t>WORKS CYCLES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68118BE-7F1D-4A13-9A1E-2BD455B34BCF}"/>
              </a:ext>
            </a:extLst>
          </p:cNvPr>
          <p:cNvSpPr/>
          <p:nvPr/>
        </p:nvSpPr>
        <p:spPr>
          <a:xfrm>
            <a:off x="2144175" y="434456"/>
            <a:ext cx="1984708" cy="819168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C139AEE-7B19-4827-BB6C-BD9BEBC5EC10}"/>
              </a:ext>
            </a:extLst>
          </p:cNvPr>
          <p:cNvSpPr/>
          <p:nvPr/>
        </p:nvSpPr>
        <p:spPr>
          <a:xfrm>
            <a:off x="4615386" y="440055"/>
            <a:ext cx="1984708" cy="819168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98E8B52-967D-47C8-8085-A827AD0C1B3D}"/>
              </a:ext>
            </a:extLst>
          </p:cNvPr>
          <p:cNvSpPr/>
          <p:nvPr/>
        </p:nvSpPr>
        <p:spPr>
          <a:xfrm>
            <a:off x="7086597" y="434456"/>
            <a:ext cx="1984708" cy="819168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7655F44-D0BC-4C44-AB1A-F6DA961625FF}"/>
              </a:ext>
            </a:extLst>
          </p:cNvPr>
          <p:cNvSpPr/>
          <p:nvPr/>
        </p:nvSpPr>
        <p:spPr>
          <a:xfrm>
            <a:off x="9412224" y="434456"/>
            <a:ext cx="1984708" cy="819168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DE505D-8050-4939-9D0F-4C869D971B4B}"/>
              </a:ext>
            </a:extLst>
          </p:cNvPr>
          <p:cNvSpPr/>
          <p:nvPr/>
        </p:nvSpPr>
        <p:spPr>
          <a:xfrm>
            <a:off x="2159386" y="1661994"/>
            <a:ext cx="1984708" cy="1155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8E21B15-45C7-4F9F-96AB-C5618F7DD417}"/>
              </a:ext>
            </a:extLst>
          </p:cNvPr>
          <p:cNvSpPr/>
          <p:nvPr/>
        </p:nvSpPr>
        <p:spPr>
          <a:xfrm>
            <a:off x="4704422" y="1661994"/>
            <a:ext cx="1984708" cy="1155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7E3D0C-378B-4340-A40D-848CB5800F64}"/>
              </a:ext>
            </a:extLst>
          </p:cNvPr>
          <p:cNvSpPr/>
          <p:nvPr/>
        </p:nvSpPr>
        <p:spPr>
          <a:xfrm>
            <a:off x="2159386" y="2951910"/>
            <a:ext cx="1984708" cy="1155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C6B1CB9-381E-4845-84B2-61D43668D261}"/>
              </a:ext>
            </a:extLst>
          </p:cNvPr>
          <p:cNvSpPr/>
          <p:nvPr/>
        </p:nvSpPr>
        <p:spPr>
          <a:xfrm>
            <a:off x="4704422" y="2951910"/>
            <a:ext cx="1984708" cy="1155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1FA6732-9ABB-4CEE-B07C-95B2EE378AB3}"/>
              </a:ext>
            </a:extLst>
          </p:cNvPr>
          <p:cNvSpPr/>
          <p:nvPr/>
        </p:nvSpPr>
        <p:spPr>
          <a:xfrm>
            <a:off x="7215809" y="1570383"/>
            <a:ext cx="4432852" cy="25368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B664647-2384-4F5B-BB90-74913693C5EC}"/>
              </a:ext>
            </a:extLst>
          </p:cNvPr>
          <p:cNvSpPr/>
          <p:nvPr/>
        </p:nvSpPr>
        <p:spPr>
          <a:xfrm>
            <a:off x="7215809" y="4183435"/>
            <a:ext cx="4432852" cy="25368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B029EEF-7ED3-47CA-87D0-558D6EC3D7A3}"/>
              </a:ext>
            </a:extLst>
          </p:cNvPr>
          <p:cNvSpPr/>
          <p:nvPr/>
        </p:nvSpPr>
        <p:spPr>
          <a:xfrm>
            <a:off x="2144174" y="4183435"/>
            <a:ext cx="4544955" cy="25368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72453E9-3909-4C13-AE4F-5CAAE1B07C66}"/>
              </a:ext>
            </a:extLst>
          </p:cNvPr>
          <p:cNvSpPr/>
          <p:nvPr/>
        </p:nvSpPr>
        <p:spPr>
          <a:xfrm>
            <a:off x="165271" y="2643807"/>
            <a:ext cx="1693346" cy="655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7EA02B35-A8B6-4DF3-A630-D78038856232}"/>
              </a:ext>
            </a:extLst>
          </p:cNvPr>
          <p:cNvSpPr/>
          <p:nvPr/>
        </p:nvSpPr>
        <p:spPr>
          <a:xfrm>
            <a:off x="165271" y="3812663"/>
            <a:ext cx="1693346" cy="655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FAFCBE56-D9E7-4A80-955F-00D42E635D4A}"/>
              </a:ext>
            </a:extLst>
          </p:cNvPr>
          <p:cNvSpPr/>
          <p:nvPr/>
        </p:nvSpPr>
        <p:spPr>
          <a:xfrm>
            <a:off x="165271" y="4981519"/>
            <a:ext cx="1693346" cy="655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40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2EBBEF-E93D-4254-B92F-25277A42D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9" t="25263" r="31657" b="26842"/>
          <a:stretch/>
        </p:blipFill>
        <p:spPr>
          <a:xfrm>
            <a:off x="556052" y="281808"/>
            <a:ext cx="1025612" cy="1124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40773E8-FFA0-47FD-AC80-E54A94D25D1C}"/>
              </a:ext>
            </a:extLst>
          </p:cNvPr>
          <p:cNvSpPr txBox="1"/>
          <p:nvPr/>
        </p:nvSpPr>
        <p:spPr>
          <a:xfrm>
            <a:off x="165271" y="1408670"/>
            <a:ext cx="1807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>
                <a:latin typeface="Rockwell Extra Bold" panose="02060903040505020403" pitchFamily="18" charset="0"/>
              </a:rPr>
              <a:t>ADVENTURE </a:t>
            </a:r>
          </a:p>
          <a:p>
            <a:pPr algn="ctr"/>
            <a:r>
              <a:rPr lang="es-AR" dirty="0">
                <a:latin typeface="Rockwell Extra Bold" panose="02060903040505020403" pitchFamily="18" charset="0"/>
              </a:rPr>
              <a:t>WORKS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1C73CFD-7F9D-43F3-95D1-5B1761F52478}"/>
              </a:ext>
            </a:extLst>
          </p:cNvPr>
          <p:cNvSpPr/>
          <p:nvPr/>
        </p:nvSpPr>
        <p:spPr>
          <a:xfrm>
            <a:off x="2363226" y="393017"/>
            <a:ext cx="4732638" cy="3251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EAB97CB-C490-4A07-A4A2-638FB01BDDAA}"/>
              </a:ext>
            </a:extLst>
          </p:cNvPr>
          <p:cNvSpPr/>
          <p:nvPr/>
        </p:nvSpPr>
        <p:spPr>
          <a:xfrm>
            <a:off x="7294091" y="281808"/>
            <a:ext cx="4732638" cy="62796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4A5AF7C-267A-43B1-A224-F0C0E6271B9D}"/>
              </a:ext>
            </a:extLst>
          </p:cNvPr>
          <p:cNvSpPr/>
          <p:nvPr/>
        </p:nvSpPr>
        <p:spPr>
          <a:xfrm>
            <a:off x="2384499" y="3966518"/>
            <a:ext cx="4732638" cy="2594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AFE523B-22F3-41F9-9296-737EEAE33CF1}"/>
              </a:ext>
            </a:extLst>
          </p:cNvPr>
          <p:cNvSpPr/>
          <p:nvPr/>
        </p:nvSpPr>
        <p:spPr>
          <a:xfrm>
            <a:off x="165271" y="2643807"/>
            <a:ext cx="1693346" cy="655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BA16516-612E-4089-8C64-2DC649171A6C}"/>
              </a:ext>
            </a:extLst>
          </p:cNvPr>
          <p:cNvSpPr/>
          <p:nvPr/>
        </p:nvSpPr>
        <p:spPr>
          <a:xfrm>
            <a:off x="165271" y="3784747"/>
            <a:ext cx="1693346" cy="655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2E2B456-8DE5-42D0-804A-464F2C633EC8}"/>
              </a:ext>
            </a:extLst>
          </p:cNvPr>
          <p:cNvSpPr/>
          <p:nvPr/>
        </p:nvSpPr>
        <p:spPr>
          <a:xfrm>
            <a:off x="166578" y="4935985"/>
            <a:ext cx="1693346" cy="655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286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13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Extra Bold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</dc:creator>
  <cp:lastModifiedBy>Antonella Castillo</cp:lastModifiedBy>
  <cp:revision>10</cp:revision>
  <dcterms:created xsi:type="dcterms:W3CDTF">2024-06-04T12:09:56Z</dcterms:created>
  <dcterms:modified xsi:type="dcterms:W3CDTF">2024-06-13T09:59:02Z</dcterms:modified>
</cp:coreProperties>
</file>