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2" r:id="rId4"/>
    <p:sldMasterId id="214748371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Poppins"/>
      <p:regular r:id="rId28"/>
      <p:bold r:id="rId29"/>
      <p:italic r:id="rId30"/>
      <p:boldItalic r:id="rId31"/>
    </p:embeddedFont>
    <p:embeddedFont>
      <p:font typeface="Anaheim"/>
      <p:regular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E477AA-1D46-46B8-A91A-78941841369A}">
  <a:tblStyle styleId="{F3E477AA-1D46-46B8-A91A-7894184136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Poppins-regular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-boldItalic.fntdata"/><Relationship Id="rId30" Type="http://schemas.openxmlformats.org/officeDocument/2006/relationships/font" Target="fonts/Poppins-italic.fntdata"/><Relationship Id="rId11" Type="http://schemas.openxmlformats.org/officeDocument/2006/relationships/slide" Target="slides/slide5.xml"/><Relationship Id="rId33" Type="http://schemas.openxmlformats.org/officeDocument/2006/relationships/font" Target="fonts/OpenSans-regular.fntdata"/><Relationship Id="rId10" Type="http://schemas.openxmlformats.org/officeDocument/2006/relationships/slide" Target="slides/slide4.xml"/><Relationship Id="rId32" Type="http://schemas.openxmlformats.org/officeDocument/2006/relationships/font" Target="fonts/Anaheim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italic.fntdata"/><Relationship Id="rId12" Type="http://schemas.openxmlformats.org/officeDocument/2006/relationships/slide" Target="slides/slide6.xml"/><Relationship Id="rId34" Type="http://schemas.openxmlformats.org/officeDocument/2006/relationships/font" Target="fonts/Open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9f20d3304_0_5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9f20d3304_0_5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1e8777472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1e8777472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09f20d3304_0_6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09f20d3304_0_6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09f20d3304_0_6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09f20d3304_0_6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09f20d3304_0_7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09f20d3304_0_7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09f20d3304_0_6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09f20d3304_0_6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1e8777472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1e8777472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1e8777472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1e8777472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09f20d3304_0_6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09f20d3304_0_6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09f20d3304_0_5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09f20d3304_0_5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9f20d3304_0_5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9f20d3304_0_5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09f20d3304_0_5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09f20d3304_0_5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09f20d3304_0_6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09f20d3304_0_6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9f20d3304_0_6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9f20d3304_0_6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9f20d3304_0_6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9f20d3304_0_6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1e5b1ffab9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1e5b1ffab9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09f20d3304_0_6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09f20d3304_0_6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 rot="-546">
            <a:off x="719993" y="3416963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720100" y="1658350"/>
            <a:ext cx="6561600" cy="13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hasCustomPrompt="1" type="title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/>
          <p:nvPr>
            <p:ph idx="1" type="subTitle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title"/>
          </p:nvPr>
        </p:nvSpPr>
        <p:spPr>
          <a:xfrm>
            <a:off x="737031" y="5193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13"/>
          <p:cNvSpPr txBox="1"/>
          <p:nvPr>
            <p:ph idx="1" type="subTitle"/>
          </p:nvPr>
        </p:nvSpPr>
        <p:spPr>
          <a:xfrm>
            <a:off x="720100" y="1045913"/>
            <a:ext cx="23364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hasCustomPrompt="1" idx="2" type="title"/>
          </p:nvPr>
        </p:nvSpPr>
        <p:spPr>
          <a:xfrm rot="1974">
            <a:off x="4066844" y="1320973"/>
            <a:ext cx="10449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/>
          <p:nvPr>
            <p:ph hasCustomPrompt="1" idx="3" type="title"/>
          </p:nvPr>
        </p:nvSpPr>
        <p:spPr>
          <a:xfrm>
            <a:off x="4066506" y="195778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/>
          <p:nvPr>
            <p:ph hasCustomPrompt="1" idx="4" type="title"/>
          </p:nvPr>
        </p:nvSpPr>
        <p:spPr>
          <a:xfrm>
            <a:off x="4066506" y="323134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/>
          <p:nvPr>
            <p:ph idx="5" type="title"/>
          </p:nvPr>
        </p:nvSpPr>
        <p:spPr>
          <a:xfrm>
            <a:off x="737031" y="17929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3"/>
          <p:cNvSpPr txBox="1"/>
          <p:nvPr>
            <p:ph idx="6" type="subTitle"/>
          </p:nvPr>
        </p:nvSpPr>
        <p:spPr>
          <a:xfrm>
            <a:off x="720100" y="2319463"/>
            <a:ext cx="23364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7" type="title"/>
          </p:nvPr>
        </p:nvSpPr>
        <p:spPr>
          <a:xfrm>
            <a:off x="737031" y="30664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" name="Google Shape;52;p13"/>
          <p:cNvSpPr txBox="1"/>
          <p:nvPr>
            <p:ph idx="8" type="subTitle"/>
          </p:nvPr>
        </p:nvSpPr>
        <p:spPr>
          <a:xfrm>
            <a:off x="720100" y="3593013"/>
            <a:ext cx="23364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9" type="title"/>
          </p:nvPr>
        </p:nvSpPr>
        <p:spPr>
          <a:xfrm>
            <a:off x="6104531" y="37032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13"/>
          <p:cNvSpPr txBox="1"/>
          <p:nvPr>
            <p:ph idx="13" type="subTitle"/>
          </p:nvPr>
        </p:nvSpPr>
        <p:spPr>
          <a:xfrm>
            <a:off x="6087600" y="4229813"/>
            <a:ext cx="23364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4" type="title"/>
          </p:nvPr>
        </p:nvSpPr>
        <p:spPr>
          <a:xfrm>
            <a:off x="6104531" y="242971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13"/>
          <p:cNvSpPr txBox="1"/>
          <p:nvPr>
            <p:ph idx="15" type="subTitle"/>
          </p:nvPr>
        </p:nvSpPr>
        <p:spPr>
          <a:xfrm>
            <a:off x="6087600" y="2956238"/>
            <a:ext cx="23364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6" type="title"/>
          </p:nvPr>
        </p:nvSpPr>
        <p:spPr>
          <a:xfrm>
            <a:off x="6104531" y="11561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3"/>
          <p:cNvSpPr txBox="1"/>
          <p:nvPr>
            <p:ph idx="17" type="subTitle"/>
          </p:nvPr>
        </p:nvSpPr>
        <p:spPr>
          <a:xfrm>
            <a:off x="6087600" y="1682663"/>
            <a:ext cx="23364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18" type="title"/>
          </p:nvPr>
        </p:nvSpPr>
        <p:spPr>
          <a:xfrm rot="1973">
            <a:off x="4066756" y="684367"/>
            <a:ext cx="10452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hasCustomPrompt="1" idx="19" type="title"/>
          </p:nvPr>
        </p:nvSpPr>
        <p:spPr>
          <a:xfrm rot="987">
            <a:off x="4066699" y="2594633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hasCustomPrompt="1" idx="20" type="title"/>
          </p:nvPr>
        </p:nvSpPr>
        <p:spPr>
          <a:xfrm rot="987">
            <a:off x="4066768" y="3868075"/>
            <a:ext cx="1045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2">
    <p:bg>
      <p:bgPr>
        <a:solidFill>
          <a:schemeClr val="dk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861350" y="1654975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2" type="subTitle"/>
          </p:nvPr>
        </p:nvSpPr>
        <p:spPr>
          <a:xfrm>
            <a:off x="720000" y="29640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3" type="subTitle"/>
          </p:nvPr>
        </p:nvSpPr>
        <p:spPr>
          <a:xfrm>
            <a:off x="861338" y="227530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4" type="subTitle"/>
          </p:nvPr>
        </p:nvSpPr>
        <p:spPr>
          <a:xfrm>
            <a:off x="719988" y="3584325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 rot="-804">
            <a:off x="1161528" y="3125401"/>
            <a:ext cx="25668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1161650" y="1358838"/>
            <a:ext cx="4563900" cy="15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MAIN_POINT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subTitle"/>
          </p:nvPr>
        </p:nvSpPr>
        <p:spPr>
          <a:xfrm rot="258">
            <a:off x="2576506" y="3356243"/>
            <a:ext cx="39909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1789200" y="1061188"/>
            <a:ext cx="5565600" cy="22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2" type="title"/>
          </p:nvPr>
        </p:nvSpPr>
        <p:spPr>
          <a:xfrm>
            <a:off x="3285000" y="17512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720000" y="1713778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3" type="title"/>
          </p:nvPr>
        </p:nvSpPr>
        <p:spPr>
          <a:xfrm>
            <a:off x="3285000" y="26882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7"/>
          <p:cNvSpPr txBox="1"/>
          <p:nvPr>
            <p:ph idx="4" type="subTitle"/>
          </p:nvPr>
        </p:nvSpPr>
        <p:spPr>
          <a:xfrm>
            <a:off x="720000" y="2650741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5" type="title"/>
          </p:nvPr>
        </p:nvSpPr>
        <p:spPr>
          <a:xfrm>
            <a:off x="3285000" y="362518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7"/>
          <p:cNvSpPr txBox="1"/>
          <p:nvPr>
            <p:ph idx="6" type="subTitle"/>
          </p:nvPr>
        </p:nvSpPr>
        <p:spPr>
          <a:xfrm>
            <a:off x="723700" y="3587703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2" type="title"/>
          </p:nvPr>
        </p:nvSpPr>
        <p:spPr>
          <a:xfrm>
            <a:off x="151931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1519325" y="2421775"/>
            <a:ext cx="28671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3" type="title"/>
          </p:nvPr>
        </p:nvSpPr>
        <p:spPr>
          <a:xfrm>
            <a:off x="555689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8"/>
          <p:cNvSpPr txBox="1"/>
          <p:nvPr>
            <p:ph idx="4" type="subTitle"/>
          </p:nvPr>
        </p:nvSpPr>
        <p:spPr>
          <a:xfrm>
            <a:off x="5556902" y="2421775"/>
            <a:ext cx="28671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5" type="title"/>
          </p:nvPr>
        </p:nvSpPr>
        <p:spPr>
          <a:xfrm>
            <a:off x="151930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18"/>
          <p:cNvSpPr txBox="1"/>
          <p:nvPr>
            <p:ph idx="6" type="subTitle"/>
          </p:nvPr>
        </p:nvSpPr>
        <p:spPr>
          <a:xfrm>
            <a:off x="1519313" y="4039200"/>
            <a:ext cx="28671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7" type="title"/>
          </p:nvPr>
        </p:nvSpPr>
        <p:spPr>
          <a:xfrm>
            <a:off x="555688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8"/>
          <p:cNvSpPr txBox="1"/>
          <p:nvPr>
            <p:ph idx="8" type="subTitle"/>
          </p:nvPr>
        </p:nvSpPr>
        <p:spPr>
          <a:xfrm>
            <a:off x="5556890" y="4039200"/>
            <a:ext cx="28671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2" type="title"/>
          </p:nvPr>
        </p:nvSpPr>
        <p:spPr>
          <a:xfrm>
            <a:off x="720000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720000" y="2421775"/>
            <a:ext cx="23055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3" type="title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9"/>
          <p:cNvSpPr txBox="1"/>
          <p:nvPr>
            <p:ph idx="4" type="subTitle"/>
          </p:nvPr>
        </p:nvSpPr>
        <p:spPr>
          <a:xfrm>
            <a:off x="3419271" y="2421775"/>
            <a:ext cx="23055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5" type="title"/>
          </p:nvPr>
        </p:nvSpPr>
        <p:spPr>
          <a:xfrm>
            <a:off x="720000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19"/>
          <p:cNvSpPr txBox="1"/>
          <p:nvPr>
            <p:ph idx="6" type="subTitle"/>
          </p:nvPr>
        </p:nvSpPr>
        <p:spPr>
          <a:xfrm>
            <a:off x="720000" y="4189200"/>
            <a:ext cx="23055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7" type="title"/>
          </p:nvPr>
        </p:nvSpPr>
        <p:spPr>
          <a:xfrm>
            <a:off x="3419269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19"/>
          <p:cNvSpPr txBox="1"/>
          <p:nvPr>
            <p:ph idx="8" type="subTitle"/>
          </p:nvPr>
        </p:nvSpPr>
        <p:spPr>
          <a:xfrm>
            <a:off x="3419271" y="4189200"/>
            <a:ext cx="23055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9" type="title"/>
          </p:nvPr>
        </p:nvSpPr>
        <p:spPr>
          <a:xfrm>
            <a:off x="6118545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9"/>
          <p:cNvSpPr txBox="1"/>
          <p:nvPr>
            <p:ph idx="13" type="subTitle"/>
          </p:nvPr>
        </p:nvSpPr>
        <p:spPr>
          <a:xfrm>
            <a:off x="6118550" y="2421775"/>
            <a:ext cx="23055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4" type="title"/>
          </p:nvPr>
        </p:nvSpPr>
        <p:spPr>
          <a:xfrm>
            <a:off x="6118545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19"/>
          <p:cNvSpPr txBox="1"/>
          <p:nvPr>
            <p:ph idx="15" type="subTitle"/>
          </p:nvPr>
        </p:nvSpPr>
        <p:spPr>
          <a:xfrm>
            <a:off x="6118550" y="4189200"/>
            <a:ext cx="23055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hasCustomPrompt="1" type="title"/>
          </p:nvPr>
        </p:nvSpPr>
        <p:spPr>
          <a:xfrm rot="-255">
            <a:off x="1402767" y="820458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1402800" y="1968688"/>
            <a:ext cx="40497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hasCustomPrompt="1" idx="2" type="title"/>
          </p:nvPr>
        </p:nvSpPr>
        <p:spPr>
          <a:xfrm>
            <a:off x="3690516" y="2807803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0" name="Google Shape;110;p20"/>
          <p:cNvSpPr txBox="1"/>
          <p:nvPr>
            <p:ph idx="3" type="subTitle"/>
          </p:nvPr>
        </p:nvSpPr>
        <p:spPr>
          <a:xfrm>
            <a:off x="3690500" y="3956088"/>
            <a:ext cx="40497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AND_TWO_COLUMNS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1290775" y="3972050"/>
            <a:ext cx="29076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2" type="subTitle"/>
          </p:nvPr>
        </p:nvSpPr>
        <p:spPr>
          <a:xfrm>
            <a:off x="4945650" y="3972050"/>
            <a:ext cx="29076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hasCustomPrompt="1" type="title"/>
          </p:nvPr>
        </p:nvSpPr>
        <p:spPr>
          <a:xfrm>
            <a:off x="1290775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5" name="Google Shape;115;p21"/>
          <p:cNvSpPr txBox="1"/>
          <p:nvPr>
            <p:ph hasCustomPrompt="1" idx="3" type="title"/>
          </p:nvPr>
        </p:nvSpPr>
        <p:spPr>
          <a:xfrm>
            <a:off x="4945650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/>
          <p:nvPr>
            <p:ph idx="4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2779400" y="323305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b="1" lang="en" sz="1100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b="1" lang="en" sz="1100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b="1" lang="en" sz="1100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22"/>
          <p:cNvSpPr txBox="1"/>
          <p:nvPr>
            <p:ph type="ctrTitle"/>
          </p:nvPr>
        </p:nvSpPr>
        <p:spPr>
          <a:xfrm>
            <a:off x="2846144" y="612301"/>
            <a:ext cx="34518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2679300" y="2005158"/>
            <a:ext cx="37854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22"/>
          <p:cNvSpPr txBox="1"/>
          <p:nvPr>
            <p:ph idx="2" type="subTitle"/>
          </p:nvPr>
        </p:nvSpPr>
        <p:spPr>
          <a:xfrm rot="-962">
            <a:off x="2963720" y="41569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 rot="-546">
            <a:off x="777218" y="380923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" name="Google Shape;130;p25"/>
          <p:cNvSpPr txBox="1"/>
          <p:nvPr>
            <p:ph type="ctrTitle"/>
          </p:nvPr>
        </p:nvSpPr>
        <p:spPr>
          <a:xfrm>
            <a:off x="720100" y="1553800"/>
            <a:ext cx="6561600" cy="13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1" name="Google Shape;131;p25"/>
          <p:cNvSpPr/>
          <p:nvPr/>
        </p:nvSpPr>
        <p:spPr>
          <a:xfrm flipH="1" rot="9434193">
            <a:off x="-1325181" y="-1427088"/>
            <a:ext cx="5560998" cy="2762838"/>
          </a:xfrm>
          <a:custGeom>
            <a:rect b="b" l="l" r="r" t="t"/>
            <a:pathLst>
              <a:path extrusionOk="0" h="23188" w="34327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/>
          <p:nvPr/>
        </p:nvSpPr>
        <p:spPr>
          <a:xfrm rot="8099551">
            <a:off x="3314803" y="3855055"/>
            <a:ext cx="5113623" cy="4386773"/>
          </a:xfrm>
          <a:custGeom>
            <a:rect b="b" l="l" r="r" t="t"/>
            <a:pathLst>
              <a:path extrusionOk="0" h="23188" w="34327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4419675" y="2154900"/>
            <a:ext cx="38514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5" name="Google Shape;135;p26"/>
          <p:cNvSpPr txBox="1"/>
          <p:nvPr>
            <p:ph hasCustomPrompt="1" idx="2" type="title"/>
          </p:nvPr>
        </p:nvSpPr>
        <p:spPr>
          <a:xfrm>
            <a:off x="6720926" y="950610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26"/>
          <p:cNvSpPr txBox="1"/>
          <p:nvPr>
            <p:ph idx="1" type="subTitle"/>
          </p:nvPr>
        </p:nvSpPr>
        <p:spPr>
          <a:xfrm rot="279">
            <a:off x="4569062" y="3630000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/>
          <p:nvPr/>
        </p:nvSpPr>
        <p:spPr>
          <a:xfrm rot="-2407343">
            <a:off x="1206239" y="-3609999"/>
            <a:ext cx="6248361" cy="5074968"/>
          </a:xfrm>
          <a:custGeom>
            <a:rect b="b" l="l" r="r" t="t"/>
            <a:pathLst>
              <a:path extrusionOk="0" h="29557" w="33019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/>
          <p:nvPr/>
        </p:nvSpPr>
        <p:spPr>
          <a:xfrm rot="1233818">
            <a:off x="-1293788" y="2776156"/>
            <a:ext cx="6216641" cy="3747197"/>
          </a:xfrm>
          <a:custGeom>
            <a:rect b="b" l="l" r="r" t="t"/>
            <a:pathLst>
              <a:path extrusionOk="0" h="26293" w="24926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720000" y="1179833"/>
            <a:ext cx="7704000" cy="33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5275" lvl="0" marL="457200" rtl="0">
              <a:spcBef>
                <a:spcPts val="0"/>
              </a:spcBef>
              <a:spcAft>
                <a:spcPts val="0"/>
              </a:spcAft>
              <a:buSzPts val="1050"/>
              <a:buAutoNum type="arabicPeriod"/>
              <a:defRPr sz="105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/>
          <p:nvPr/>
        </p:nvSpPr>
        <p:spPr>
          <a:xfrm rot="-9899980">
            <a:off x="-557935" y="-1279881"/>
            <a:ext cx="2608285" cy="3453371"/>
          </a:xfrm>
          <a:custGeom>
            <a:rect b="b" l="l" r="r" t="t"/>
            <a:pathLst>
              <a:path extrusionOk="0" h="29414" w="22216">
                <a:moveTo>
                  <a:pt x="12843" y="1"/>
                </a:moveTo>
                <a:cubicBezTo>
                  <a:pt x="12808" y="1"/>
                  <a:pt x="12774" y="1"/>
                  <a:pt x="12739" y="2"/>
                </a:cubicBezTo>
                <a:cubicBezTo>
                  <a:pt x="10638" y="19"/>
                  <a:pt x="8555" y="1199"/>
                  <a:pt x="6914" y="2638"/>
                </a:cubicBezTo>
                <a:cubicBezTo>
                  <a:pt x="5254" y="4076"/>
                  <a:pt x="4057" y="5772"/>
                  <a:pt x="2730" y="7578"/>
                </a:cubicBezTo>
                <a:cubicBezTo>
                  <a:pt x="1420" y="9385"/>
                  <a:pt x="0" y="11283"/>
                  <a:pt x="333" y="12980"/>
                </a:cubicBezTo>
                <a:cubicBezTo>
                  <a:pt x="683" y="14694"/>
                  <a:pt x="2785" y="16206"/>
                  <a:pt x="3725" y="18658"/>
                </a:cubicBezTo>
                <a:cubicBezTo>
                  <a:pt x="4664" y="21110"/>
                  <a:pt x="4443" y="24502"/>
                  <a:pt x="5753" y="26659"/>
                </a:cubicBezTo>
                <a:cubicBezTo>
                  <a:pt x="6854" y="28474"/>
                  <a:pt x="9026" y="29414"/>
                  <a:pt x="11235" y="29414"/>
                </a:cubicBezTo>
                <a:cubicBezTo>
                  <a:pt x="11652" y="29414"/>
                  <a:pt x="12069" y="29380"/>
                  <a:pt x="12481" y="29313"/>
                </a:cubicBezTo>
                <a:cubicBezTo>
                  <a:pt x="15062" y="28889"/>
                  <a:pt x="17404" y="27101"/>
                  <a:pt x="18436" y="24797"/>
                </a:cubicBezTo>
                <a:cubicBezTo>
                  <a:pt x="19469" y="22473"/>
                  <a:pt x="19192" y="19616"/>
                  <a:pt x="19395" y="17607"/>
                </a:cubicBezTo>
                <a:cubicBezTo>
                  <a:pt x="19597" y="15579"/>
                  <a:pt x="20280" y="14380"/>
                  <a:pt x="20925" y="12814"/>
                </a:cubicBezTo>
                <a:cubicBezTo>
                  <a:pt x="21571" y="11228"/>
                  <a:pt x="22215" y="9292"/>
                  <a:pt x="21902" y="7449"/>
                </a:cubicBezTo>
                <a:cubicBezTo>
                  <a:pt x="21588" y="5606"/>
                  <a:pt x="20335" y="3891"/>
                  <a:pt x="18657" y="2471"/>
                </a:cubicBezTo>
                <a:cubicBezTo>
                  <a:pt x="16989" y="1093"/>
                  <a:pt x="14911" y="1"/>
                  <a:pt x="12843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8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1855875" y="2546238"/>
            <a:ext cx="17055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46" name="Google Shape;146;p28"/>
          <p:cNvSpPr txBox="1"/>
          <p:nvPr>
            <p:ph idx="2" type="subTitle"/>
          </p:nvPr>
        </p:nvSpPr>
        <p:spPr>
          <a:xfrm>
            <a:off x="5581425" y="2548188"/>
            <a:ext cx="1710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47" name="Google Shape;147;p28"/>
          <p:cNvSpPr txBox="1"/>
          <p:nvPr>
            <p:ph idx="3" type="subTitle"/>
          </p:nvPr>
        </p:nvSpPr>
        <p:spPr>
          <a:xfrm>
            <a:off x="1364463" y="3018338"/>
            <a:ext cx="2688300" cy="99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4" type="subTitle"/>
          </p:nvPr>
        </p:nvSpPr>
        <p:spPr>
          <a:xfrm>
            <a:off x="5091975" y="3098338"/>
            <a:ext cx="2688900" cy="9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28"/>
          <p:cNvSpPr/>
          <p:nvPr/>
        </p:nvSpPr>
        <p:spPr>
          <a:xfrm rot="-8978186">
            <a:off x="6640956" y="2061861"/>
            <a:ext cx="3025287" cy="4005483"/>
          </a:xfrm>
          <a:custGeom>
            <a:rect b="b" l="l" r="r" t="t"/>
            <a:pathLst>
              <a:path extrusionOk="0" h="29414" w="22216">
                <a:moveTo>
                  <a:pt x="12843" y="1"/>
                </a:moveTo>
                <a:cubicBezTo>
                  <a:pt x="12808" y="1"/>
                  <a:pt x="12774" y="1"/>
                  <a:pt x="12739" y="2"/>
                </a:cubicBezTo>
                <a:cubicBezTo>
                  <a:pt x="10638" y="19"/>
                  <a:pt x="8555" y="1199"/>
                  <a:pt x="6914" y="2638"/>
                </a:cubicBezTo>
                <a:cubicBezTo>
                  <a:pt x="5254" y="4076"/>
                  <a:pt x="4057" y="5772"/>
                  <a:pt x="2730" y="7578"/>
                </a:cubicBezTo>
                <a:cubicBezTo>
                  <a:pt x="1420" y="9385"/>
                  <a:pt x="0" y="11283"/>
                  <a:pt x="333" y="12980"/>
                </a:cubicBezTo>
                <a:cubicBezTo>
                  <a:pt x="683" y="14694"/>
                  <a:pt x="2785" y="16206"/>
                  <a:pt x="3725" y="18658"/>
                </a:cubicBezTo>
                <a:cubicBezTo>
                  <a:pt x="4664" y="21110"/>
                  <a:pt x="4443" y="24502"/>
                  <a:pt x="5753" y="26659"/>
                </a:cubicBezTo>
                <a:cubicBezTo>
                  <a:pt x="6854" y="28474"/>
                  <a:pt x="9026" y="29414"/>
                  <a:pt x="11235" y="29414"/>
                </a:cubicBezTo>
                <a:cubicBezTo>
                  <a:pt x="11652" y="29414"/>
                  <a:pt x="12069" y="29380"/>
                  <a:pt x="12481" y="29313"/>
                </a:cubicBezTo>
                <a:cubicBezTo>
                  <a:pt x="15062" y="28889"/>
                  <a:pt x="17404" y="27101"/>
                  <a:pt x="18436" y="24797"/>
                </a:cubicBezTo>
                <a:cubicBezTo>
                  <a:pt x="19469" y="22473"/>
                  <a:pt x="19192" y="19616"/>
                  <a:pt x="19395" y="17607"/>
                </a:cubicBezTo>
                <a:cubicBezTo>
                  <a:pt x="19597" y="15579"/>
                  <a:pt x="20280" y="14380"/>
                  <a:pt x="20925" y="12814"/>
                </a:cubicBezTo>
                <a:cubicBezTo>
                  <a:pt x="21571" y="11228"/>
                  <a:pt x="22215" y="9292"/>
                  <a:pt x="21902" y="7449"/>
                </a:cubicBezTo>
                <a:cubicBezTo>
                  <a:pt x="21588" y="5606"/>
                  <a:pt x="20335" y="3891"/>
                  <a:pt x="18657" y="2471"/>
                </a:cubicBezTo>
                <a:cubicBezTo>
                  <a:pt x="16989" y="1093"/>
                  <a:pt x="14911" y="1"/>
                  <a:pt x="12843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dk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9"/>
          <p:cNvSpPr txBox="1"/>
          <p:nvPr>
            <p:ph type="title"/>
          </p:nvPr>
        </p:nvSpPr>
        <p:spPr>
          <a:xfrm>
            <a:off x="719988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"/>
          <p:cNvSpPr txBox="1"/>
          <p:nvPr>
            <p:ph type="title"/>
          </p:nvPr>
        </p:nvSpPr>
        <p:spPr>
          <a:xfrm>
            <a:off x="4572000" y="724863"/>
            <a:ext cx="3852000" cy="9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" type="subTitle"/>
          </p:nvPr>
        </p:nvSpPr>
        <p:spPr>
          <a:xfrm rot="-268">
            <a:off x="4572000" y="2101288"/>
            <a:ext cx="3852000" cy="23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 txBox="1"/>
          <p:nvPr>
            <p:ph type="title"/>
          </p:nvPr>
        </p:nvSpPr>
        <p:spPr>
          <a:xfrm>
            <a:off x="1231050" y="1302000"/>
            <a:ext cx="6681900" cy="14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17983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  <a:defRPr sz="105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1823700" y="1762125"/>
            <a:ext cx="54966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2"/>
          <p:cNvSpPr txBox="1"/>
          <p:nvPr>
            <p:ph idx="1" type="subTitle"/>
          </p:nvPr>
        </p:nvSpPr>
        <p:spPr>
          <a:xfrm>
            <a:off x="1828800" y="26657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2"/>
          <p:cNvSpPr/>
          <p:nvPr/>
        </p:nvSpPr>
        <p:spPr>
          <a:xfrm rot="-5146068">
            <a:off x="1959926" y="-4077248"/>
            <a:ext cx="2812959" cy="7871678"/>
          </a:xfrm>
          <a:custGeom>
            <a:rect b="b" l="l" r="r" t="t"/>
            <a:pathLst>
              <a:path extrusionOk="0" h="23188" w="34327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2"/>
          <p:cNvSpPr/>
          <p:nvPr/>
        </p:nvSpPr>
        <p:spPr>
          <a:xfrm rot="193">
            <a:off x="3587095" y="4090783"/>
            <a:ext cx="6123250" cy="2332945"/>
          </a:xfrm>
          <a:custGeom>
            <a:rect b="b" l="l" r="r" t="t"/>
            <a:pathLst>
              <a:path extrusionOk="0" h="23188" w="34327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720000" y="3972900"/>
            <a:ext cx="77040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hasCustomPrompt="1" type="title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0" name="Google Shape;170;p34"/>
          <p:cNvSpPr txBox="1"/>
          <p:nvPr>
            <p:ph idx="1" type="subTitle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4"/>
          <p:cNvSpPr/>
          <p:nvPr/>
        </p:nvSpPr>
        <p:spPr>
          <a:xfrm rot="-2699976">
            <a:off x="-1973584" y="-1866576"/>
            <a:ext cx="5674918" cy="4813177"/>
          </a:xfrm>
          <a:custGeom>
            <a:rect b="b" l="l" r="r" t="t"/>
            <a:pathLst>
              <a:path extrusionOk="0" h="25649" w="22676">
                <a:moveTo>
                  <a:pt x="6629" y="1"/>
                </a:moveTo>
                <a:cubicBezTo>
                  <a:pt x="4567" y="1"/>
                  <a:pt x="2513" y="815"/>
                  <a:pt x="1457" y="2365"/>
                </a:cubicBezTo>
                <a:cubicBezTo>
                  <a:pt x="1" y="4486"/>
                  <a:pt x="461" y="7989"/>
                  <a:pt x="553" y="10901"/>
                </a:cubicBezTo>
                <a:cubicBezTo>
                  <a:pt x="646" y="13832"/>
                  <a:pt x="370" y="16192"/>
                  <a:pt x="848" y="19141"/>
                </a:cubicBezTo>
                <a:cubicBezTo>
                  <a:pt x="1310" y="22091"/>
                  <a:pt x="2526" y="25649"/>
                  <a:pt x="4461" y="25649"/>
                </a:cubicBezTo>
                <a:cubicBezTo>
                  <a:pt x="6379" y="25649"/>
                  <a:pt x="9015" y="22110"/>
                  <a:pt x="11910" y="20506"/>
                </a:cubicBezTo>
                <a:cubicBezTo>
                  <a:pt x="14804" y="18920"/>
                  <a:pt x="17975" y="19289"/>
                  <a:pt x="19929" y="17962"/>
                </a:cubicBezTo>
                <a:cubicBezTo>
                  <a:pt x="21901" y="16634"/>
                  <a:pt x="22675" y="13611"/>
                  <a:pt x="21716" y="11362"/>
                </a:cubicBezTo>
                <a:cubicBezTo>
                  <a:pt x="20758" y="9112"/>
                  <a:pt x="18085" y="7638"/>
                  <a:pt x="15781" y="5666"/>
                </a:cubicBezTo>
                <a:cubicBezTo>
                  <a:pt x="13477" y="3693"/>
                  <a:pt x="11559" y="1204"/>
                  <a:pt x="8923" y="356"/>
                </a:cubicBezTo>
                <a:cubicBezTo>
                  <a:pt x="8193" y="118"/>
                  <a:pt x="7411" y="1"/>
                  <a:pt x="6629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68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4"/>
          <p:cNvSpPr/>
          <p:nvPr/>
        </p:nvSpPr>
        <p:spPr>
          <a:xfrm rot="4937777">
            <a:off x="-1179321" y="2916473"/>
            <a:ext cx="2139676" cy="2149549"/>
          </a:xfrm>
          <a:custGeom>
            <a:rect b="b" l="l" r="r" t="t"/>
            <a:pathLst>
              <a:path extrusionOk="0" h="22598" w="28704">
                <a:moveTo>
                  <a:pt x="18301" y="0"/>
                </a:moveTo>
                <a:cubicBezTo>
                  <a:pt x="16792" y="0"/>
                  <a:pt x="15308" y="249"/>
                  <a:pt x="13956" y="536"/>
                </a:cubicBezTo>
                <a:cubicBezTo>
                  <a:pt x="11411" y="1089"/>
                  <a:pt x="9347" y="1770"/>
                  <a:pt x="6877" y="2932"/>
                </a:cubicBezTo>
                <a:cubicBezTo>
                  <a:pt x="4407" y="4075"/>
                  <a:pt x="1567" y="5679"/>
                  <a:pt x="775" y="7984"/>
                </a:cubicBezTo>
                <a:cubicBezTo>
                  <a:pt x="0" y="10270"/>
                  <a:pt x="1272" y="13238"/>
                  <a:pt x="2821" y="16187"/>
                </a:cubicBezTo>
                <a:cubicBezTo>
                  <a:pt x="4388" y="19118"/>
                  <a:pt x="6214" y="22012"/>
                  <a:pt x="8591" y="22511"/>
                </a:cubicBezTo>
                <a:cubicBezTo>
                  <a:pt x="8867" y="22570"/>
                  <a:pt x="9150" y="22598"/>
                  <a:pt x="9440" y="22598"/>
                </a:cubicBezTo>
                <a:cubicBezTo>
                  <a:pt x="11668" y="22598"/>
                  <a:pt x="14286" y="20981"/>
                  <a:pt x="16961" y="19856"/>
                </a:cubicBezTo>
                <a:cubicBezTo>
                  <a:pt x="20003" y="18565"/>
                  <a:pt x="23100" y="17902"/>
                  <a:pt x="25275" y="15856"/>
                </a:cubicBezTo>
                <a:cubicBezTo>
                  <a:pt x="27450" y="13828"/>
                  <a:pt x="28704" y="10417"/>
                  <a:pt x="28078" y="7412"/>
                </a:cubicBezTo>
                <a:cubicBezTo>
                  <a:pt x="27469" y="4407"/>
                  <a:pt x="24962" y="1808"/>
                  <a:pt x="22215" y="702"/>
                </a:cubicBezTo>
                <a:cubicBezTo>
                  <a:pt x="20939" y="188"/>
                  <a:pt x="19611" y="0"/>
                  <a:pt x="18301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4"/>
          <p:cNvSpPr/>
          <p:nvPr/>
        </p:nvSpPr>
        <p:spPr>
          <a:xfrm>
            <a:off x="5734275" y="2302900"/>
            <a:ext cx="5034402" cy="3649340"/>
          </a:xfrm>
          <a:custGeom>
            <a:rect b="b" l="l" r="r" t="t"/>
            <a:pathLst>
              <a:path extrusionOk="0" h="19092" w="26086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4"/>
          <p:cNvSpPr/>
          <p:nvPr/>
        </p:nvSpPr>
        <p:spPr>
          <a:xfrm flipH="1" rot="4750415">
            <a:off x="7521947" y="-176576"/>
            <a:ext cx="2941764" cy="3053469"/>
          </a:xfrm>
          <a:custGeom>
            <a:rect b="b" l="l" r="r" t="t"/>
            <a:pathLst>
              <a:path extrusionOk="0" h="22334" w="28446">
                <a:moveTo>
                  <a:pt x="11228" y="0"/>
                </a:moveTo>
                <a:cubicBezTo>
                  <a:pt x="8974" y="0"/>
                  <a:pt x="6608" y="685"/>
                  <a:pt x="4628" y="2074"/>
                </a:cubicBezTo>
                <a:cubicBezTo>
                  <a:pt x="2121" y="3825"/>
                  <a:pt x="221" y="6700"/>
                  <a:pt x="111" y="9558"/>
                </a:cubicBezTo>
                <a:cubicBezTo>
                  <a:pt x="0" y="12415"/>
                  <a:pt x="1660" y="15255"/>
                  <a:pt x="3522" y="17485"/>
                </a:cubicBezTo>
                <a:cubicBezTo>
                  <a:pt x="5401" y="19715"/>
                  <a:pt x="7485" y="21319"/>
                  <a:pt x="9753" y="21964"/>
                </a:cubicBezTo>
                <a:cubicBezTo>
                  <a:pt x="10694" y="22230"/>
                  <a:pt x="11669" y="22333"/>
                  <a:pt x="12700" y="22333"/>
                </a:cubicBezTo>
                <a:cubicBezTo>
                  <a:pt x="14174" y="22333"/>
                  <a:pt x="15764" y="22122"/>
                  <a:pt x="17532" y="21872"/>
                </a:cubicBezTo>
                <a:cubicBezTo>
                  <a:pt x="20537" y="21448"/>
                  <a:pt x="24059" y="20913"/>
                  <a:pt x="26049" y="18849"/>
                </a:cubicBezTo>
                <a:cubicBezTo>
                  <a:pt x="28022" y="16766"/>
                  <a:pt x="28445" y="13134"/>
                  <a:pt x="27265" y="10387"/>
                </a:cubicBezTo>
                <a:cubicBezTo>
                  <a:pt x="26067" y="7640"/>
                  <a:pt x="23265" y="5760"/>
                  <a:pt x="20703" y="4008"/>
                </a:cubicBezTo>
                <a:cubicBezTo>
                  <a:pt x="18122" y="2257"/>
                  <a:pt x="15799" y="653"/>
                  <a:pt x="13052" y="155"/>
                </a:cubicBezTo>
                <a:cubicBezTo>
                  <a:pt x="12459" y="52"/>
                  <a:pt x="11848" y="0"/>
                  <a:pt x="11228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6"/>
          <p:cNvSpPr txBox="1"/>
          <p:nvPr>
            <p:ph type="title"/>
          </p:nvPr>
        </p:nvSpPr>
        <p:spPr>
          <a:xfrm>
            <a:off x="3403806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36"/>
          <p:cNvSpPr txBox="1"/>
          <p:nvPr>
            <p:ph idx="1" type="subTitle"/>
          </p:nvPr>
        </p:nvSpPr>
        <p:spPr>
          <a:xfrm>
            <a:off x="3399538" y="2142800"/>
            <a:ext cx="23364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6"/>
          <p:cNvSpPr txBox="1"/>
          <p:nvPr>
            <p:ph hasCustomPrompt="1" idx="2" type="title"/>
          </p:nvPr>
        </p:nvSpPr>
        <p:spPr>
          <a:xfrm rot="1974">
            <a:off x="4049557" y="1340011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36"/>
          <p:cNvSpPr txBox="1"/>
          <p:nvPr>
            <p:ph hasCustomPrompt="1" idx="3" type="title"/>
          </p:nvPr>
        </p:nvSpPr>
        <p:spPr>
          <a:xfrm>
            <a:off x="6733343" y="1333250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36"/>
          <p:cNvSpPr txBox="1"/>
          <p:nvPr>
            <p:ph hasCustomPrompt="1" idx="4" type="title"/>
          </p:nvPr>
        </p:nvSpPr>
        <p:spPr>
          <a:xfrm>
            <a:off x="4049631" y="3197422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36"/>
          <p:cNvSpPr txBox="1"/>
          <p:nvPr>
            <p:ph idx="5" type="title"/>
          </p:nvPr>
        </p:nvSpPr>
        <p:spPr>
          <a:xfrm>
            <a:off x="728556" y="1721290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" name="Google Shape;184;p36"/>
          <p:cNvSpPr txBox="1"/>
          <p:nvPr>
            <p:ph idx="6" type="subTitle"/>
          </p:nvPr>
        </p:nvSpPr>
        <p:spPr>
          <a:xfrm>
            <a:off x="728538" y="2142788"/>
            <a:ext cx="23364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6"/>
          <p:cNvSpPr txBox="1"/>
          <p:nvPr>
            <p:ph idx="7" type="title"/>
          </p:nvPr>
        </p:nvSpPr>
        <p:spPr>
          <a:xfrm>
            <a:off x="703018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" name="Google Shape;186;p36"/>
          <p:cNvSpPr txBox="1"/>
          <p:nvPr>
            <p:ph idx="8" type="subTitle"/>
          </p:nvPr>
        </p:nvSpPr>
        <p:spPr>
          <a:xfrm>
            <a:off x="703313" y="4022325"/>
            <a:ext cx="23364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6"/>
          <p:cNvSpPr txBox="1"/>
          <p:nvPr>
            <p:ph idx="9" type="title"/>
          </p:nvPr>
        </p:nvSpPr>
        <p:spPr>
          <a:xfrm>
            <a:off x="3403743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36"/>
          <p:cNvSpPr txBox="1"/>
          <p:nvPr>
            <p:ph idx="13" type="subTitle"/>
          </p:nvPr>
        </p:nvSpPr>
        <p:spPr>
          <a:xfrm>
            <a:off x="3403888" y="4022325"/>
            <a:ext cx="23364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6"/>
          <p:cNvSpPr txBox="1"/>
          <p:nvPr>
            <p:ph idx="14" type="title"/>
          </p:nvPr>
        </p:nvSpPr>
        <p:spPr>
          <a:xfrm>
            <a:off x="6104318" y="3580415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" name="Google Shape;190;p36"/>
          <p:cNvSpPr txBox="1"/>
          <p:nvPr>
            <p:ph idx="15" type="subTitle"/>
          </p:nvPr>
        </p:nvSpPr>
        <p:spPr>
          <a:xfrm>
            <a:off x="6104163" y="4009188"/>
            <a:ext cx="23364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6" type="title"/>
          </p:nvPr>
        </p:nvSpPr>
        <p:spPr>
          <a:xfrm>
            <a:off x="6079043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36"/>
          <p:cNvSpPr txBox="1"/>
          <p:nvPr>
            <p:ph idx="17" type="subTitle"/>
          </p:nvPr>
        </p:nvSpPr>
        <p:spPr>
          <a:xfrm>
            <a:off x="6078888" y="2181100"/>
            <a:ext cx="23364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6"/>
          <p:cNvSpPr txBox="1"/>
          <p:nvPr>
            <p:ph hasCustomPrompt="1" idx="18" type="title"/>
          </p:nvPr>
        </p:nvSpPr>
        <p:spPr>
          <a:xfrm rot="1973">
            <a:off x="1365606" y="1339992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36"/>
          <p:cNvSpPr txBox="1"/>
          <p:nvPr>
            <p:ph hasCustomPrompt="1" idx="19" type="title"/>
          </p:nvPr>
        </p:nvSpPr>
        <p:spPr>
          <a:xfrm rot="987">
            <a:off x="1349074" y="3197433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36"/>
          <p:cNvSpPr txBox="1"/>
          <p:nvPr>
            <p:ph hasCustomPrompt="1" idx="20" type="title"/>
          </p:nvPr>
        </p:nvSpPr>
        <p:spPr>
          <a:xfrm rot="987">
            <a:off x="6750218" y="3197425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36"/>
          <p:cNvSpPr txBox="1"/>
          <p:nvPr>
            <p:ph idx="21" type="title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7"/>
          <p:cNvSpPr txBox="1"/>
          <p:nvPr>
            <p:ph type="title"/>
          </p:nvPr>
        </p:nvSpPr>
        <p:spPr>
          <a:xfrm>
            <a:off x="719988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TITLE_AND_BODY_1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38"/>
          <p:cNvSpPr txBox="1"/>
          <p:nvPr>
            <p:ph idx="1" type="body"/>
          </p:nvPr>
        </p:nvSpPr>
        <p:spPr>
          <a:xfrm>
            <a:off x="720000" y="117983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4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/>
          <p:nvPr/>
        </p:nvSpPr>
        <p:spPr>
          <a:xfrm>
            <a:off x="228000" y="219850"/>
            <a:ext cx="8688000" cy="4703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9"/>
          <p:cNvSpPr txBox="1"/>
          <p:nvPr>
            <p:ph type="title"/>
          </p:nvPr>
        </p:nvSpPr>
        <p:spPr>
          <a:xfrm>
            <a:off x="1899175" y="1572775"/>
            <a:ext cx="38514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7" name="Google Shape;207;p39"/>
          <p:cNvSpPr txBox="1"/>
          <p:nvPr>
            <p:ph hasCustomPrompt="1" idx="2" type="title"/>
          </p:nvPr>
        </p:nvSpPr>
        <p:spPr>
          <a:xfrm>
            <a:off x="6142426" y="1859310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8" name="Google Shape;208;p39"/>
          <p:cNvSpPr txBox="1"/>
          <p:nvPr>
            <p:ph idx="1" type="subTitle"/>
          </p:nvPr>
        </p:nvSpPr>
        <p:spPr>
          <a:xfrm rot="279">
            <a:off x="2048262" y="3043638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dk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type="title"/>
          </p:nvPr>
        </p:nvSpPr>
        <p:spPr>
          <a:xfrm flipH="1">
            <a:off x="720002" y="2232557"/>
            <a:ext cx="38514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1" name="Google Shape;211;p40"/>
          <p:cNvSpPr txBox="1"/>
          <p:nvPr>
            <p:ph hasCustomPrompt="1" idx="2" type="title"/>
          </p:nvPr>
        </p:nvSpPr>
        <p:spPr>
          <a:xfrm flipH="1">
            <a:off x="720010" y="1047250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2" name="Google Shape;212;p40"/>
          <p:cNvSpPr txBox="1"/>
          <p:nvPr>
            <p:ph idx="1" type="subTitle"/>
          </p:nvPr>
        </p:nvSpPr>
        <p:spPr>
          <a:xfrm flipH="1" rot="-279">
            <a:off x="719989" y="3694150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0"/>
          <p:cNvSpPr/>
          <p:nvPr/>
        </p:nvSpPr>
        <p:spPr>
          <a:xfrm flipH="1" rot="2561970">
            <a:off x="1816178" y="-3443557"/>
            <a:ext cx="6463663" cy="5074990"/>
          </a:xfrm>
          <a:custGeom>
            <a:rect b="b" l="l" r="r" t="t"/>
            <a:pathLst>
              <a:path extrusionOk="0" h="29557" w="33019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0"/>
          <p:cNvSpPr/>
          <p:nvPr/>
        </p:nvSpPr>
        <p:spPr>
          <a:xfrm rot="-1803158">
            <a:off x="4185039" y="2776153"/>
            <a:ext cx="6216628" cy="3747177"/>
          </a:xfrm>
          <a:custGeom>
            <a:rect b="b" l="l" r="r" t="t"/>
            <a:pathLst>
              <a:path extrusionOk="0" h="26293" w="24926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bg>
      <p:bgPr>
        <a:solidFill>
          <a:schemeClr val="dk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/>
          <p:nvPr/>
        </p:nvSpPr>
        <p:spPr>
          <a:xfrm>
            <a:off x="6655600" y="-2324150"/>
            <a:ext cx="3787800" cy="89526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698631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1"/>
          <p:cNvSpPr/>
          <p:nvPr/>
        </p:nvSpPr>
        <p:spPr>
          <a:xfrm>
            <a:off x="4099650" y="-514350"/>
            <a:ext cx="5143500" cy="617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1"/>
          <p:cNvSpPr txBox="1"/>
          <p:nvPr>
            <p:ph type="title"/>
          </p:nvPr>
        </p:nvSpPr>
        <p:spPr>
          <a:xfrm>
            <a:off x="719988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9" name="Google Shape;219;p41"/>
          <p:cNvSpPr/>
          <p:nvPr/>
        </p:nvSpPr>
        <p:spPr>
          <a:xfrm rot="-9466340">
            <a:off x="-693040" y="4234474"/>
            <a:ext cx="3517724" cy="1880220"/>
          </a:xfrm>
          <a:custGeom>
            <a:rect b="b" l="l" r="r" t="t"/>
            <a:pathLst>
              <a:path extrusionOk="0" h="19092" w="26086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68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1"/>
          <p:cNvSpPr/>
          <p:nvPr/>
        </p:nvSpPr>
        <p:spPr>
          <a:xfrm rot="8843911">
            <a:off x="-1338728" y="-987043"/>
            <a:ext cx="3140642" cy="2153214"/>
          </a:xfrm>
          <a:custGeom>
            <a:rect b="b" l="l" r="r" t="t"/>
            <a:pathLst>
              <a:path extrusionOk="0" h="28923" w="20831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1855875" y="2671675"/>
            <a:ext cx="17055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5581425" y="2673625"/>
            <a:ext cx="1710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3" type="subTitle"/>
          </p:nvPr>
        </p:nvSpPr>
        <p:spPr>
          <a:xfrm>
            <a:off x="1364463" y="3143775"/>
            <a:ext cx="2688300" cy="99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4" type="subTitle"/>
          </p:nvPr>
        </p:nvSpPr>
        <p:spPr>
          <a:xfrm>
            <a:off x="5091975" y="3223775"/>
            <a:ext cx="2688900" cy="9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bg>
      <p:bgPr>
        <a:solidFill>
          <a:schemeClr val="dk2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/>
          <p:nvPr/>
        </p:nvSpPr>
        <p:spPr>
          <a:xfrm rot="801363">
            <a:off x="-2912957" y="2313540"/>
            <a:ext cx="6216619" cy="3747192"/>
          </a:xfrm>
          <a:custGeom>
            <a:rect b="b" l="l" r="r" t="t"/>
            <a:pathLst>
              <a:path extrusionOk="0" h="26293" w="24926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2"/>
          <p:cNvSpPr/>
          <p:nvPr/>
        </p:nvSpPr>
        <p:spPr>
          <a:xfrm flipH="1" rot="2561970">
            <a:off x="3463078" y="-3223207"/>
            <a:ext cx="6463663" cy="5074990"/>
          </a:xfrm>
          <a:custGeom>
            <a:rect b="b" l="l" r="r" t="t"/>
            <a:pathLst>
              <a:path extrusionOk="0" h="29557" w="33019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2"/>
          <p:cNvSpPr/>
          <p:nvPr/>
        </p:nvSpPr>
        <p:spPr>
          <a:xfrm rot="6539599">
            <a:off x="7984086" y="810014"/>
            <a:ext cx="2448158" cy="2786365"/>
          </a:xfrm>
          <a:custGeom>
            <a:rect b="b" l="l" r="r" t="t"/>
            <a:pathLst>
              <a:path extrusionOk="0" h="30024" w="28741">
                <a:moveTo>
                  <a:pt x="16290" y="0"/>
                </a:moveTo>
                <a:cubicBezTo>
                  <a:pt x="15349" y="0"/>
                  <a:pt x="14432" y="121"/>
                  <a:pt x="13568" y="372"/>
                </a:cubicBezTo>
                <a:cubicBezTo>
                  <a:pt x="10969" y="1128"/>
                  <a:pt x="8867" y="3064"/>
                  <a:pt x="6802" y="4741"/>
                </a:cubicBezTo>
                <a:cubicBezTo>
                  <a:pt x="4738" y="6401"/>
                  <a:pt x="2728" y="7802"/>
                  <a:pt x="1549" y="9774"/>
                </a:cubicBezTo>
                <a:cubicBezTo>
                  <a:pt x="369" y="11747"/>
                  <a:pt x="0" y="14273"/>
                  <a:pt x="295" y="16742"/>
                </a:cubicBezTo>
                <a:cubicBezTo>
                  <a:pt x="571" y="19232"/>
                  <a:pt x="1492" y="21684"/>
                  <a:pt x="2893" y="24208"/>
                </a:cubicBezTo>
                <a:cubicBezTo>
                  <a:pt x="4295" y="26753"/>
                  <a:pt x="6175" y="29389"/>
                  <a:pt x="8553" y="29923"/>
                </a:cubicBezTo>
                <a:cubicBezTo>
                  <a:pt x="8873" y="29993"/>
                  <a:pt x="9201" y="30024"/>
                  <a:pt x="9538" y="30024"/>
                </a:cubicBezTo>
                <a:cubicBezTo>
                  <a:pt x="11710" y="30024"/>
                  <a:pt x="14224" y="28716"/>
                  <a:pt x="16794" y="27822"/>
                </a:cubicBezTo>
                <a:cubicBezTo>
                  <a:pt x="19743" y="26790"/>
                  <a:pt x="22749" y="26329"/>
                  <a:pt x="24426" y="24577"/>
                </a:cubicBezTo>
                <a:cubicBezTo>
                  <a:pt x="26103" y="22845"/>
                  <a:pt x="26454" y="19839"/>
                  <a:pt x="27099" y="16742"/>
                </a:cubicBezTo>
                <a:cubicBezTo>
                  <a:pt x="27763" y="13645"/>
                  <a:pt x="28740" y="10456"/>
                  <a:pt x="27984" y="7728"/>
                </a:cubicBezTo>
                <a:cubicBezTo>
                  <a:pt x="27247" y="5000"/>
                  <a:pt x="24795" y="2732"/>
                  <a:pt x="22029" y="1386"/>
                </a:cubicBezTo>
                <a:cubicBezTo>
                  <a:pt x="20171" y="488"/>
                  <a:pt x="18181" y="0"/>
                  <a:pt x="1629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2"/>
          <p:cNvSpPr txBox="1"/>
          <p:nvPr>
            <p:ph type="title"/>
          </p:nvPr>
        </p:nvSpPr>
        <p:spPr>
          <a:xfrm>
            <a:off x="2798700" y="2198088"/>
            <a:ext cx="38514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6" name="Google Shape;226;p42"/>
          <p:cNvSpPr txBox="1"/>
          <p:nvPr>
            <p:ph hasCustomPrompt="1" idx="2" type="title"/>
          </p:nvPr>
        </p:nvSpPr>
        <p:spPr>
          <a:xfrm>
            <a:off x="3949351" y="989323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7" name="Google Shape;227;p42"/>
          <p:cNvSpPr txBox="1"/>
          <p:nvPr>
            <p:ph idx="1" type="subTitle"/>
          </p:nvPr>
        </p:nvSpPr>
        <p:spPr>
          <a:xfrm rot="279">
            <a:off x="2873237" y="3661463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bg>
      <p:bgPr>
        <a:solidFill>
          <a:schemeClr val="dk2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/>
          <p:nvPr>
            <p:ph type="title"/>
          </p:nvPr>
        </p:nvSpPr>
        <p:spPr>
          <a:xfrm>
            <a:off x="719988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3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6"/>
            </a:gs>
          </a:gsLst>
          <a:lin ang="2698631" scaled="0"/>
        </a:gra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4"/>
          <p:cNvSpPr txBox="1"/>
          <p:nvPr>
            <p:ph idx="1" type="subTitle"/>
          </p:nvPr>
        </p:nvSpPr>
        <p:spPr>
          <a:xfrm>
            <a:off x="1599375" y="3115325"/>
            <a:ext cx="22185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33" name="Google Shape;233;p44"/>
          <p:cNvSpPr txBox="1"/>
          <p:nvPr>
            <p:ph idx="2" type="subTitle"/>
          </p:nvPr>
        </p:nvSpPr>
        <p:spPr>
          <a:xfrm>
            <a:off x="5393525" y="3117263"/>
            <a:ext cx="2218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34" name="Google Shape;234;p44"/>
          <p:cNvSpPr txBox="1"/>
          <p:nvPr>
            <p:ph idx="3" type="subTitle"/>
          </p:nvPr>
        </p:nvSpPr>
        <p:spPr>
          <a:xfrm>
            <a:off x="1364475" y="3382775"/>
            <a:ext cx="2688300" cy="7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44"/>
          <p:cNvSpPr txBox="1"/>
          <p:nvPr>
            <p:ph idx="4" type="subTitle"/>
          </p:nvPr>
        </p:nvSpPr>
        <p:spPr>
          <a:xfrm>
            <a:off x="5158325" y="3378275"/>
            <a:ext cx="26889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 rot="-588">
            <a:off x="2817000" y="3181189"/>
            <a:ext cx="35100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9" name="Google Shape;239;p45"/>
          <p:cNvSpPr txBox="1"/>
          <p:nvPr>
            <p:ph idx="1" type="subTitle"/>
          </p:nvPr>
        </p:nvSpPr>
        <p:spPr>
          <a:xfrm>
            <a:off x="2176800" y="1295113"/>
            <a:ext cx="4790400" cy="18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45"/>
          <p:cNvSpPr/>
          <p:nvPr/>
        </p:nvSpPr>
        <p:spPr>
          <a:xfrm rot="-3620539">
            <a:off x="-1366566" y="-974426"/>
            <a:ext cx="4853691" cy="3581281"/>
          </a:xfrm>
          <a:custGeom>
            <a:rect b="b" l="l" r="r" t="t"/>
            <a:pathLst>
              <a:path extrusionOk="0" h="23188" w="34327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5"/>
          <p:cNvSpPr/>
          <p:nvPr/>
        </p:nvSpPr>
        <p:spPr>
          <a:xfrm rot="5212949">
            <a:off x="-1175897" y="2270233"/>
            <a:ext cx="2099390" cy="2854601"/>
          </a:xfrm>
          <a:custGeom>
            <a:rect b="b" l="l" r="r" t="t"/>
            <a:pathLst>
              <a:path extrusionOk="0" h="25649" w="22676">
                <a:moveTo>
                  <a:pt x="6629" y="1"/>
                </a:moveTo>
                <a:cubicBezTo>
                  <a:pt x="4567" y="1"/>
                  <a:pt x="2513" y="815"/>
                  <a:pt x="1457" y="2365"/>
                </a:cubicBezTo>
                <a:cubicBezTo>
                  <a:pt x="1" y="4486"/>
                  <a:pt x="461" y="7989"/>
                  <a:pt x="553" y="10901"/>
                </a:cubicBezTo>
                <a:cubicBezTo>
                  <a:pt x="646" y="13832"/>
                  <a:pt x="370" y="16192"/>
                  <a:pt x="848" y="19141"/>
                </a:cubicBezTo>
                <a:cubicBezTo>
                  <a:pt x="1310" y="22091"/>
                  <a:pt x="2526" y="25649"/>
                  <a:pt x="4461" y="25649"/>
                </a:cubicBezTo>
                <a:cubicBezTo>
                  <a:pt x="6379" y="25649"/>
                  <a:pt x="9015" y="22110"/>
                  <a:pt x="11910" y="20506"/>
                </a:cubicBezTo>
                <a:cubicBezTo>
                  <a:pt x="14804" y="18920"/>
                  <a:pt x="17975" y="19289"/>
                  <a:pt x="19929" y="17962"/>
                </a:cubicBezTo>
                <a:cubicBezTo>
                  <a:pt x="21901" y="16634"/>
                  <a:pt x="22675" y="13611"/>
                  <a:pt x="21716" y="11362"/>
                </a:cubicBezTo>
                <a:cubicBezTo>
                  <a:pt x="20758" y="9112"/>
                  <a:pt x="18085" y="7638"/>
                  <a:pt x="15781" y="5666"/>
                </a:cubicBezTo>
                <a:cubicBezTo>
                  <a:pt x="13477" y="3693"/>
                  <a:pt x="11559" y="1204"/>
                  <a:pt x="8923" y="356"/>
                </a:cubicBezTo>
                <a:cubicBezTo>
                  <a:pt x="8193" y="118"/>
                  <a:pt x="7411" y="1"/>
                  <a:pt x="662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5"/>
          <p:cNvSpPr/>
          <p:nvPr/>
        </p:nvSpPr>
        <p:spPr>
          <a:xfrm rot="-4535172">
            <a:off x="8135161" y="696066"/>
            <a:ext cx="2222063" cy="3265241"/>
          </a:xfrm>
          <a:custGeom>
            <a:rect b="b" l="l" r="r" t="t"/>
            <a:pathLst>
              <a:path extrusionOk="0" h="29414" w="22216">
                <a:moveTo>
                  <a:pt x="12843" y="1"/>
                </a:moveTo>
                <a:cubicBezTo>
                  <a:pt x="12808" y="1"/>
                  <a:pt x="12774" y="1"/>
                  <a:pt x="12739" y="2"/>
                </a:cubicBezTo>
                <a:cubicBezTo>
                  <a:pt x="10638" y="19"/>
                  <a:pt x="8555" y="1199"/>
                  <a:pt x="6914" y="2638"/>
                </a:cubicBezTo>
                <a:cubicBezTo>
                  <a:pt x="5254" y="4076"/>
                  <a:pt x="4057" y="5772"/>
                  <a:pt x="2730" y="7578"/>
                </a:cubicBezTo>
                <a:cubicBezTo>
                  <a:pt x="1420" y="9385"/>
                  <a:pt x="0" y="11283"/>
                  <a:pt x="333" y="12980"/>
                </a:cubicBezTo>
                <a:cubicBezTo>
                  <a:pt x="683" y="14694"/>
                  <a:pt x="2785" y="16206"/>
                  <a:pt x="3725" y="18658"/>
                </a:cubicBezTo>
                <a:cubicBezTo>
                  <a:pt x="4664" y="21110"/>
                  <a:pt x="4443" y="24502"/>
                  <a:pt x="5753" y="26659"/>
                </a:cubicBezTo>
                <a:cubicBezTo>
                  <a:pt x="6854" y="28474"/>
                  <a:pt x="9026" y="29414"/>
                  <a:pt x="11235" y="29414"/>
                </a:cubicBezTo>
                <a:cubicBezTo>
                  <a:pt x="11652" y="29414"/>
                  <a:pt x="12069" y="29380"/>
                  <a:pt x="12481" y="29313"/>
                </a:cubicBezTo>
                <a:cubicBezTo>
                  <a:pt x="15062" y="28889"/>
                  <a:pt x="17404" y="27101"/>
                  <a:pt x="18436" y="24797"/>
                </a:cubicBezTo>
                <a:cubicBezTo>
                  <a:pt x="19469" y="22473"/>
                  <a:pt x="19192" y="19616"/>
                  <a:pt x="19395" y="17607"/>
                </a:cubicBezTo>
                <a:cubicBezTo>
                  <a:pt x="19597" y="15579"/>
                  <a:pt x="20280" y="14380"/>
                  <a:pt x="20925" y="12814"/>
                </a:cubicBezTo>
                <a:cubicBezTo>
                  <a:pt x="21571" y="11228"/>
                  <a:pt x="22215" y="9292"/>
                  <a:pt x="21902" y="7449"/>
                </a:cubicBezTo>
                <a:cubicBezTo>
                  <a:pt x="21588" y="5606"/>
                  <a:pt x="20335" y="3891"/>
                  <a:pt x="18657" y="2471"/>
                </a:cubicBezTo>
                <a:cubicBezTo>
                  <a:pt x="16989" y="1093"/>
                  <a:pt x="14911" y="1"/>
                  <a:pt x="12843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5"/>
          <p:cNvSpPr/>
          <p:nvPr/>
        </p:nvSpPr>
        <p:spPr>
          <a:xfrm rot="8100000">
            <a:off x="5531040" y="2520034"/>
            <a:ext cx="4163308" cy="3994243"/>
          </a:xfrm>
          <a:custGeom>
            <a:rect b="b" l="l" r="r" t="t"/>
            <a:pathLst>
              <a:path extrusionOk="0" h="26822" w="27617">
                <a:moveTo>
                  <a:pt x="9841" y="1"/>
                </a:moveTo>
                <a:cubicBezTo>
                  <a:pt x="8360" y="1"/>
                  <a:pt x="6743" y="601"/>
                  <a:pt x="5328" y="1510"/>
                </a:cubicBezTo>
                <a:cubicBezTo>
                  <a:pt x="3060" y="2967"/>
                  <a:pt x="1272" y="5215"/>
                  <a:pt x="646" y="7648"/>
                </a:cubicBezTo>
                <a:cubicBezTo>
                  <a:pt x="1" y="10100"/>
                  <a:pt x="517" y="12756"/>
                  <a:pt x="867" y="15465"/>
                </a:cubicBezTo>
                <a:cubicBezTo>
                  <a:pt x="1236" y="18157"/>
                  <a:pt x="1438" y="20904"/>
                  <a:pt x="2674" y="23263"/>
                </a:cubicBezTo>
                <a:cubicBezTo>
                  <a:pt x="3677" y="25166"/>
                  <a:pt x="5329" y="26821"/>
                  <a:pt x="7006" y="26821"/>
                </a:cubicBezTo>
                <a:cubicBezTo>
                  <a:pt x="7425" y="26821"/>
                  <a:pt x="7846" y="26718"/>
                  <a:pt x="8259" y="26489"/>
                </a:cubicBezTo>
                <a:cubicBezTo>
                  <a:pt x="10324" y="25347"/>
                  <a:pt x="12186" y="21051"/>
                  <a:pt x="14454" y="19687"/>
                </a:cubicBezTo>
                <a:cubicBezTo>
                  <a:pt x="15155" y="19265"/>
                  <a:pt x="15894" y="19122"/>
                  <a:pt x="16663" y="19122"/>
                </a:cubicBezTo>
                <a:cubicBezTo>
                  <a:pt x="18292" y="19122"/>
                  <a:pt x="20049" y="19766"/>
                  <a:pt x="21835" y="19766"/>
                </a:cubicBezTo>
                <a:cubicBezTo>
                  <a:pt x="21931" y="19766"/>
                  <a:pt x="22026" y="19764"/>
                  <a:pt x="22122" y="19761"/>
                </a:cubicBezTo>
                <a:cubicBezTo>
                  <a:pt x="24833" y="19650"/>
                  <a:pt x="27616" y="17898"/>
                  <a:pt x="26768" y="16331"/>
                </a:cubicBezTo>
                <a:cubicBezTo>
                  <a:pt x="25939" y="14747"/>
                  <a:pt x="21477" y="13327"/>
                  <a:pt x="19136" y="12092"/>
                </a:cubicBezTo>
                <a:cubicBezTo>
                  <a:pt x="16795" y="10839"/>
                  <a:pt x="16555" y="9788"/>
                  <a:pt x="15910" y="7593"/>
                </a:cubicBezTo>
                <a:cubicBezTo>
                  <a:pt x="15265" y="5381"/>
                  <a:pt x="14214" y="2044"/>
                  <a:pt x="12297" y="717"/>
                </a:cubicBezTo>
                <a:cubicBezTo>
                  <a:pt x="11576" y="218"/>
                  <a:pt x="10733" y="1"/>
                  <a:pt x="9841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6"/>
            </a:gs>
          </a:gsLst>
          <a:lin ang="2698631" scaled="0"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6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6"/>
          <p:cNvSpPr txBox="1"/>
          <p:nvPr>
            <p:ph type="title"/>
          </p:nvPr>
        </p:nvSpPr>
        <p:spPr>
          <a:xfrm>
            <a:off x="719988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bg>
      <p:bgPr>
        <a:solidFill>
          <a:schemeClr val="dk2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7"/>
          <p:cNvSpPr/>
          <p:nvPr/>
        </p:nvSpPr>
        <p:spPr>
          <a:xfrm rot="-315203">
            <a:off x="937966" y="-983367"/>
            <a:ext cx="2241510" cy="1835917"/>
          </a:xfrm>
          <a:custGeom>
            <a:rect b="b" l="l" r="r" t="t"/>
            <a:pathLst>
              <a:path extrusionOk="0" h="22598" w="28704">
                <a:moveTo>
                  <a:pt x="18301" y="0"/>
                </a:moveTo>
                <a:cubicBezTo>
                  <a:pt x="16792" y="0"/>
                  <a:pt x="15308" y="249"/>
                  <a:pt x="13956" y="536"/>
                </a:cubicBezTo>
                <a:cubicBezTo>
                  <a:pt x="11411" y="1089"/>
                  <a:pt x="9347" y="1770"/>
                  <a:pt x="6877" y="2932"/>
                </a:cubicBezTo>
                <a:cubicBezTo>
                  <a:pt x="4407" y="4075"/>
                  <a:pt x="1567" y="5679"/>
                  <a:pt x="775" y="7984"/>
                </a:cubicBezTo>
                <a:cubicBezTo>
                  <a:pt x="0" y="10270"/>
                  <a:pt x="1272" y="13238"/>
                  <a:pt x="2821" y="16187"/>
                </a:cubicBezTo>
                <a:cubicBezTo>
                  <a:pt x="4388" y="19118"/>
                  <a:pt x="6214" y="22012"/>
                  <a:pt x="8591" y="22511"/>
                </a:cubicBezTo>
                <a:cubicBezTo>
                  <a:pt x="8867" y="22570"/>
                  <a:pt x="9150" y="22598"/>
                  <a:pt x="9440" y="22598"/>
                </a:cubicBezTo>
                <a:cubicBezTo>
                  <a:pt x="11668" y="22598"/>
                  <a:pt x="14286" y="20981"/>
                  <a:pt x="16961" y="19856"/>
                </a:cubicBezTo>
                <a:cubicBezTo>
                  <a:pt x="20003" y="18565"/>
                  <a:pt x="23100" y="17902"/>
                  <a:pt x="25275" y="15856"/>
                </a:cubicBezTo>
                <a:cubicBezTo>
                  <a:pt x="27450" y="13828"/>
                  <a:pt x="28704" y="10417"/>
                  <a:pt x="28078" y="7412"/>
                </a:cubicBezTo>
                <a:cubicBezTo>
                  <a:pt x="27469" y="4407"/>
                  <a:pt x="24962" y="1808"/>
                  <a:pt x="22215" y="702"/>
                </a:cubicBezTo>
                <a:cubicBezTo>
                  <a:pt x="20939" y="188"/>
                  <a:pt x="19611" y="0"/>
                  <a:pt x="18301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7"/>
          <p:cNvSpPr/>
          <p:nvPr/>
        </p:nvSpPr>
        <p:spPr>
          <a:xfrm rot="-10557944">
            <a:off x="-1522424" y="-1612251"/>
            <a:ext cx="3992876" cy="3614111"/>
          </a:xfrm>
          <a:custGeom>
            <a:rect b="b" l="l" r="r" t="t"/>
            <a:pathLst>
              <a:path extrusionOk="0" h="50966" w="49609">
                <a:moveTo>
                  <a:pt x="6871" y="45273"/>
                </a:moveTo>
                <a:cubicBezTo>
                  <a:pt x="6871" y="45273"/>
                  <a:pt x="1" y="36777"/>
                  <a:pt x="11156" y="31660"/>
                </a:cubicBezTo>
                <a:cubicBezTo>
                  <a:pt x="22312" y="26543"/>
                  <a:pt x="4727" y="12038"/>
                  <a:pt x="12942" y="6020"/>
                </a:cubicBezTo>
                <a:cubicBezTo>
                  <a:pt x="21156" y="1"/>
                  <a:pt x="45681" y="2119"/>
                  <a:pt x="45561" y="15428"/>
                </a:cubicBezTo>
                <a:cubicBezTo>
                  <a:pt x="45561" y="15428"/>
                  <a:pt x="49609" y="29550"/>
                  <a:pt x="37109" y="30499"/>
                </a:cubicBezTo>
                <a:cubicBezTo>
                  <a:pt x="24609" y="31447"/>
                  <a:pt x="33159" y="44730"/>
                  <a:pt x="25253" y="46153"/>
                </a:cubicBezTo>
                <a:cubicBezTo>
                  <a:pt x="17347" y="47578"/>
                  <a:pt x="13299" y="50966"/>
                  <a:pt x="6871" y="45273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8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7"/>
          <p:cNvSpPr txBox="1"/>
          <p:nvPr>
            <p:ph type="title"/>
          </p:nvPr>
        </p:nvSpPr>
        <p:spPr>
          <a:xfrm>
            <a:off x="719988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1" name="Google Shape;251;p47"/>
          <p:cNvSpPr/>
          <p:nvPr/>
        </p:nvSpPr>
        <p:spPr>
          <a:xfrm rot="-3327611">
            <a:off x="7803996" y="2923542"/>
            <a:ext cx="3341951" cy="4934189"/>
          </a:xfrm>
          <a:custGeom>
            <a:rect b="b" l="l" r="r" t="t"/>
            <a:pathLst>
              <a:path extrusionOk="0" h="39371" w="45298">
                <a:moveTo>
                  <a:pt x="7516" y="9112"/>
                </a:moveTo>
                <a:cubicBezTo>
                  <a:pt x="7516" y="9112"/>
                  <a:pt x="11481" y="1"/>
                  <a:pt x="23345" y="1790"/>
                </a:cubicBezTo>
                <a:cubicBezTo>
                  <a:pt x="35210" y="3579"/>
                  <a:pt x="27099" y="16436"/>
                  <a:pt x="36198" y="15646"/>
                </a:cubicBezTo>
                <a:cubicBezTo>
                  <a:pt x="45298" y="14854"/>
                  <a:pt x="44902" y="19206"/>
                  <a:pt x="44308" y="21184"/>
                </a:cubicBezTo>
                <a:cubicBezTo>
                  <a:pt x="43715" y="23163"/>
                  <a:pt x="1" y="39370"/>
                  <a:pt x="7516" y="911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7"/>
          <p:cNvSpPr/>
          <p:nvPr/>
        </p:nvSpPr>
        <p:spPr>
          <a:xfrm rot="-10481613">
            <a:off x="6343704" y="4333884"/>
            <a:ext cx="1922599" cy="1721017"/>
          </a:xfrm>
          <a:custGeom>
            <a:rect b="b" l="l" r="r" t="t"/>
            <a:pathLst>
              <a:path extrusionOk="0" h="29557" w="33019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7">
    <p:bg>
      <p:bgPr>
        <a:solidFill>
          <a:schemeClr val="dk2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8"/>
          <p:cNvSpPr txBox="1"/>
          <p:nvPr>
            <p:ph type="title"/>
          </p:nvPr>
        </p:nvSpPr>
        <p:spPr>
          <a:xfrm>
            <a:off x="719988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6" name="Google Shape;256;p48"/>
          <p:cNvSpPr/>
          <p:nvPr/>
        </p:nvSpPr>
        <p:spPr>
          <a:xfrm rot="3769007">
            <a:off x="-1798121" y="-1427388"/>
            <a:ext cx="3544583" cy="3934757"/>
          </a:xfrm>
          <a:custGeom>
            <a:rect b="b" l="l" r="r" t="t"/>
            <a:pathLst>
              <a:path extrusionOk="0" h="28923" w="20831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8"/>
          <p:cNvSpPr/>
          <p:nvPr/>
        </p:nvSpPr>
        <p:spPr>
          <a:xfrm rot="-4095310">
            <a:off x="6913406" y="2723947"/>
            <a:ext cx="4662422" cy="2337016"/>
          </a:xfrm>
          <a:custGeom>
            <a:rect b="b" l="l" r="r" t="t"/>
            <a:pathLst>
              <a:path extrusionOk="0" h="10743" w="24980">
                <a:moveTo>
                  <a:pt x="19758" y="0"/>
                </a:moveTo>
                <a:cubicBezTo>
                  <a:pt x="17520" y="0"/>
                  <a:pt x="15017" y="1612"/>
                  <a:pt x="12812" y="1927"/>
                </a:cubicBezTo>
                <a:cubicBezTo>
                  <a:pt x="12501" y="1972"/>
                  <a:pt x="12196" y="1991"/>
                  <a:pt x="11894" y="1991"/>
                </a:cubicBezTo>
                <a:cubicBezTo>
                  <a:pt x="10175" y="1991"/>
                  <a:pt x="8582" y="1376"/>
                  <a:pt x="6795" y="1376"/>
                </a:cubicBezTo>
                <a:cubicBezTo>
                  <a:pt x="6426" y="1376"/>
                  <a:pt x="6048" y="1403"/>
                  <a:pt x="5659" y="1466"/>
                </a:cubicBezTo>
                <a:cubicBezTo>
                  <a:pt x="3078" y="1909"/>
                  <a:pt x="0" y="4010"/>
                  <a:pt x="516" y="5596"/>
                </a:cubicBezTo>
                <a:cubicBezTo>
                  <a:pt x="1014" y="7200"/>
                  <a:pt x="5125" y="8269"/>
                  <a:pt x="7706" y="8969"/>
                </a:cubicBezTo>
                <a:cubicBezTo>
                  <a:pt x="10305" y="9670"/>
                  <a:pt x="11374" y="9983"/>
                  <a:pt x="12812" y="10315"/>
                </a:cubicBezTo>
                <a:cubicBezTo>
                  <a:pt x="13653" y="10522"/>
                  <a:pt x="14615" y="10743"/>
                  <a:pt x="15765" y="10743"/>
                </a:cubicBezTo>
                <a:cubicBezTo>
                  <a:pt x="16559" y="10743"/>
                  <a:pt x="17442" y="10638"/>
                  <a:pt x="18435" y="10352"/>
                </a:cubicBezTo>
                <a:cubicBezTo>
                  <a:pt x="20868" y="9652"/>
                  <a:pt x="23947" y="7882"/>
                  <a:pt x="24464" y="5596"/>
                </a:cubicBezTo>
                <a:cubicBezTo>
                  <a:pt x="24980" y="3309"/>
                  <a:pt x="22933" y="489"/>
                  <a:pt x="20500" y="65"/>
                </a:cubicBezTo>
                <a:cubicBezTo>
                  <a:pt x="20256" y="21"/>
                  <a:pt x="20009" y="0"/>
                  <a:pt x="19758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8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8"/>
          <p:cNvSpPr/>
          <p:nvPr/>
        </p:nvSpPr>
        <p:spPr>
          <a:xfrm rot="-3329823">
            <a:off x="-1225386" y="2093235"/>
            <a:ext cx="2308478" cy="1592120"/>
          </a:xfrm>
          <a:custGeom>
            <a:rect b="b" l="l" r="r" t="t"/>
            <a:pathLst>
              <a:path extrusionOk="0" h="16711" w="19615">
                <a:moveTo>
                  <a:pt x="10155" y="1"/>
                </a:moveTo>
                <a:cubicBezTo>
                  <a:pt x="10119" y="1"/>
                  <a:pt x="10083" y="1"/>
                  <a:pt x="10047" y="2"/>
                </a:cubicBezTo>
                <a:cubicBezTo>
                  <a:pt x="5143" y="150"/>
                  <a:pt x="0" y="9183"/>
                  <a:pt x="2322" y="13570"/>
                </a:cubicBezTo>
                <a:cubicBezTo>
                  <a:pt x="3449" y="15680"/>
                  <a:pt x="6305" y="16711"/>
                  <a:pt x="9255" y="16711"/>
                </a:cubicBezTo>
                <a:cubicBezTo>
                  <a:pt x="12439" y="16711"/>
                  <a:pt x="15731" y="15509"/>
                  <a:pt x="17070" y="13165"/>
                </a:cubicBezTo>
                <a:cubicBezTo>
                  <a:pt x="19615" y="8681"/>
                  <a:pt x="15037" y="1"/>
                  <a:pt x="10155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8"/>
          <p:cNvSpPr/>
          <p:nvPr/>
        </p:nvSpPr>
        <p:spPr>
          <a:xfrm rot="6224357">
            <a:off x="8761824" y="872791"/>
            <a:ext cx="1547435" cy="1437609"/>
          </a:xfrm>
          <a:custGeom>
            <a:rect b="b" l="l" r="r" t="t"/>
            <a:pathLst>
              <a:path extrusionOk="0" h="22334" w="28446">
                <a:moveTo>
                  <a:pt x="11228" y="0"/>
                </a:moveTo>
                <a:cubicBezTo>
                  <a:pt x="8974" y="0"/>
                  <a:pt x="6608" y="685"/>
                  <a:pt x="4628" y="2074"/>
                </a:cubicBezTo>
                <a:cubicBezTo>
                  <a:pt x="2121" y="3825"/>
                  <a:pt x="221" y="6700"/>
                  <a:pt x="111" y="9558"/>
                </a:cubicBezTo>
                <a:cubicBezTo>
                  <a:pt x="0" y="12415"/>
                  <a:pt x="1660" y="15255"/>
                  <a:pt x="3522" y="17485"/>
                </a:cubicBezTo>
                <a:cubicBezTo>
                  <a:pt x="5401" y="19715"/>
                  <a:pt x="7485" y="21319"/>
                  <a:pt x="9753" y="21964"/>
                </a:cubicBezTo>
                <a:cubicBezTo>
                  <a:pt x="10694" y="22230"/>
                  <a:pt x="11669" y="22333"/>
                  <a:pt x="12700" y="22333"/>
                </a:cubicBezTo>
                <a:cubicBezTo>
                  <a:pt x="14174" y="22333"/>
                  <a:pt x="15764" y="22122"/>
                  <a:pt x="17532" y="21872"/>
                </a:cubicBezTo>
                <a:cubicBezTo>
                  <a:pt x="20537" y="21448"/>
                  <a:pt x="24059" y="20913"/>
                  <a:pt x="26049" y="18849"/>
                </a:cubicBezTo>
                <a:cubicBezTo>
                  <a:pt x="28022" y="16766"/>
                  <a:pt x="28445" y="13134"/>
                  <a:pt x="27265" y="10387"/>
                </a:cubicBezTo>
                <a:cubicBezTo>
                  <a:pt x="26067" y="7640"/>
                  <a:pt x="23265" y="5760"/>
                  <a:pt x="20703" y="4008"/>
                </a:cubicBezTo>
                <a:cubicBezTo>
                  <a:pt x="18122" y="2257"/>
                  <a:pt x="15799" y="653"/>
                  <a:pt x="13052" y="155"/>
                </a:cubicBezTo>
                <a:cubicBezTo>
                  <a:pt x="12459" y="52"/>
                  <a:pt x="11848" y="0"/>
                  <a:pt x="11228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bg>
      <p:bgPr>
        <a:gradFill>
          <a:gsLst>
            <a:gs pos="0">
              <a:schemeClr val="accent4"/>
            </a:gs>
            <a:gs pos="50000">
              <a:schemeClr val="accent5"/>
            </a:gs>
            <a:gs pos="100000">
              <a:schemeClr val="accent1"/>
            </a:gs>
          </a:gsLst>
          <a:lin ang="2698631" scaled="0"/>
        </a:gra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9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9"/>
          <p:cNvSpPr txBox="1"/>
          <p:nvPr>
            <p:ph type="title"/>
          </p:nvPr>
        </p:nvSpPr>
        <p:spPr>
          <a:xfrm>
            <a:off x="3435600" y="1618025"/>
            <a:ext cx="38514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3" name="Google Shape;263;p49"/>
          <p:cNvSpPr txBox="1"/>
          <p:nvPr>
            <p:ph hasCustomPrompt="1" idx="2" type="title"/>
          </p:nvPr>
        </p:nvSpPr>
        <p:spPr>
          <a:xfrm>
            <a:off x="1619076" y="1900273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4" name="Google Shape;264;p49"/>
          <p:cNvSpPr txBox="1"/>
          <p:nvPr>
            <p:ph idx="1" type="subTitle"/>
          </p:nvPr>
        </p:nvSpPr>
        <p:spPr>
          <a:xfrm rot="279">
            <a:off x="3550312" y="3085613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MAIN_POINT_1">
    <p:bg>
      <p:bgPr>
        <a:solidFill>
          <a:schemeClr val="dk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/>
          <p:nvPr/>
        </p:nvSpPr>
        <p:spPr>
          <a:xfrm rot="-9620081">
            <a:off x="-310220" y="3110216"/>
            <a:ext cx="4630263" cy="3680321"/>
          </a:xfrm>
          <a:prstGeom prst="rect">
            <a:avLst/>
          </a:prstGeom>
          <a:gradFill>
            <a:gsLst>
              <a:gs pos="0">
                <a:schemeClr val="accent5"/>
              </a:gs>
              <a:gs pos="51000">
                <a:schemeClr val="dk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0"/>
          <p:cNvSpPr/>
          <p:nvPr/>
        </p:nvSpPr>
        <p:spPr>
          <a:xfrm rot="10800000">
            <a:off x="4513800" y="3240400"/>
            <a:ext cx="4630200" cy="4027200"/>
          </a:xfrm>
          <a:prstGeom prst="rect">
            <a:avLst/>
          </a:pr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50"/>
          <p:cNvSpPr/>
          <p:nvPr/>
        </p:nvSpPr>
        <p:spPr>
          <a:xfrm rot="2332494">
            <a:off x="4856939" y="-2041245"/>
            <a:ext cx="4630335" cy="5146837"/>
          </a:xfrm>
          <a:prstGeom prst="rect">
            <a:avLst/>
          </a:pr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50"/>
          <p:cNvSpPr/>
          <p:nvPr/>
        </p:nvSpPr>
        <p:spPr>
          <a:xfrm>
            <a:off x="-625050" y="-1307975"/>
            <a:ext cx="5259900" cy="4415700"/>
          </a:xfrm>
          <a:prstGeom prst="rect">
            <a:avLst/>
          </a:prstGeom>
          <a:gradFill>
            <a:gsLst>
              <a:gs pos="0">
                <a:schemeClr val="accent6"/>
              </a:gs>
              <a:gs pos="67000">
                <a:schemeClr val="lt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50"/>
          <p:cNvSpPr/>
          <p:nvPr/>
        </p:nvSpPr>
        <p:spPr>
          <a:xfrm>
            <a:off x="-359074" y="-80262"/>
            <a:ext cx="10500490" cy="5304026"/>
          </a:xfrm>
          <a:custGeom>
            <a:rect b="b" l="l" r="r" t="t"/>
            <a:pathLst>
              <a:path extrusionOk="0" h="26829" w="27819">
                <a:moveTo>
                  <a:pt x="12122" y="1"/>
                </a:moveTo>
                <a:cubicBezTo>
                  <a:pt x="10177" y="1"/>
                  <a:pt x="8172" y="821"/>
                  <a:pt x="6674" y="2136"/>
                </a:cubicBezTo>
                <a:cubicBezTo>
                  <a:pt x="4867" y="3722"/>
                  <a:pt x="3780" y="6026"/>
                  <a:pt x="2895" y="8201"/>
                </a:cubicBezTo>
                <a:cubicBezTo>
                  <a:pt x="2010" y="10395"/>
                  <a:pt x="1309" y="12496"/>
                  <a:pt x="812" y="14874"/>
                </a:cubicBezTo>
                <a:cubicBezTo>
                  <a:pt x="314" y="17253"/>
                  <a:pt x="1" y="19907"/>
                  <a:pt x="1014" y="21898"/>
                </a:cubicBezTo>
                <a:cubicBezTo>
                  <a:pt x="2010" y="23890"/>
                  <a:pt x="4332" y="25217"/>
                  <a:pt x="6637" y="25991"/>
                </a:cubicBezTo>
                <a:cubicBezTo>
                  <a:pt x="8360" y="26552"/>
                  <a:pt x="10063" y="26828"/>
                  <a:pt x="11708" y="26828"/>
                </a:cubicBezTo>
                <a:cubicBezTo>
                  <a:pt x="12280" y="26828"/>
                  <a:pt x="12846" y="26795"/>
                  <a:pt x="13403" y="26728"/>
                </a:cubicBezTo>
                <a:cubicBezTo>
                  <a:pt x="15560" y="26488"/>
                  <a:pt x="17569" y="25751"/>
                  <a:pt x="19763" y="24922"/>
                </a:cubicBezTo>
                <a:cubicBezTo>
                  <a:pt x="21938" y="24074"/>
                  <a:pt x="24298" y="23115"/>
                  <a:pt x="25663" y="21364"/>
                </a:cubicBezTo>
                <a:cubicBezTo>
                  <a:pt x="27026" y="19631"/>
                  <a:pt x="27395" y="17105"/>
                  <a:pt x="27597" y="14469"/>
                </a:cubicBezTo>
                <a:cubicBezTo>
                  <a:pt x="27801" y="11833"/>
                  <a:pt x="27818" y="9067"/>
                  <a:pt x="26474" y="7297"/>
                </a:cubicBezTo>
                <a:cubicBezTo>
                  <a:pt x="25128" y="5528"/>
                  <a:pt x="22417" y="4735"/>
                  <a:pt x="20021" y="3482"/>
                </a:cubicBezTo>
                <a:cubicBezTo>
                  <a:pt x="17643" y="2228"/>
                  <a:pt x="15596" y="514"/>
                  <a:pt x="13310" y="108"/>
                </a:cubicBezTo>
                <a:cubicBezTo>
                  <a:pt x="12920" y="35"/>
                  <a:pt x="12522" y="1"/>
                  <a:pt x="121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50"/>
          <p:cNvSpPr txBox="1"/>
          <p:nvPr>
            <p:ph idx="1" type="subTitle"/>
          </p:nvPr>
        </p:nvSpPr>
        <p:spPr>
          <a:xfrm rot="175">
            <a:off x="1618650" y="2985675"/>
            <a:ext cx="59067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50"/>
          <p:cNvSpPr txBox="1"/>
          <p:nvPr>
            <p:ph type="title"/>
          </p:nvPr>
        </p:nvSpPr>
        <p:spPr>
          <a:xfrm>
            <a:off x="1789200" y="1414325"/>
            <a:ext cx="5565600" cy="15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bg>
      <p:bgPr>
        <a:solidFill>
          <a:schemeClr val="dk2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1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51"/>
          <p:cNvSpPr txBox="1"/>
          <p:nvPr>
            <p:ph type="title"/>
          </p:nvPr>
        </p:nvSpPr>
        <p:spPr>
          <a:xfrm>
            <a:off x="719988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MAIN_POINT_1_2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2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2"/>
          <p:cNvSpPr txBox="1"/>
          <p:nvPr>
            <p:ph idx="1" type="subTitle"/>
          </p:nvPr>
        </p:nvSpPr>
        <p:spPr>
          <a:xfrm rot="298">
            <a:off x="944575" y="2838200"/>
            <a:ext cx="34557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52"/>
          <p:cNvSpPr txBox="1"/>
          <p:nvPr>
            <p:ph type="title"/>
          </p:nvPr>
        </p:nvSpPr>
        <p:spPr>
          <a:xfrm>
            <a:off x="944725" y="1274075"/>
            <a:ext cx="3455700" cy="9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">
    <p:bg>
      <p:bgPr>
        <a:solidFill>
          <a:schemeClr val="dk2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/>
          <p:nvPr/>
        </p:nvSpPr>
        <p:spPr>
          <a:xfrm rot="-5400000">
            <a:off x="-2053936" y="1911361"/>
            <a:ext cx="4452968" cy="4248686"/>
          </a:xfrm>
          <a:custGeom>
            <a:rect b="b" l="l" r="r" t="t"/>
            <a:pathLst>
              <a:path extrusionOk="0" h="26293" w="24926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53"/>
          <p:cNvSpPr/>
          <p:nvPr/>
        </p:nvSpPr>
        <p:spPr>
          <a:xfrm rot="-448692">
            <a:off x="7342547" y="-481265"/>
            <a:ext cx="3150976" cy="3830133"/>
          </a:xfrm>
          <a:custGeom>
            <a:rect b="b" l="l" r="r" t="t"/>
            <a:pathLst>
              <a:path extrusionOk="0" h="29557" w="33019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67000">
                <a:schemeClr val="lt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53"/>
          <p:cNvSpPr txBox="1"/>
          <p:nvPr>
            <p:ph idx="1" type="subTitle"/>
          </p:nvPr>
        </p:nvSpPr>
        <p:spPr>
          <a:xfrm rot="188">
            <a:off x="1828800" y="2571899"/>
            <a:ext cx="5486400" cy="17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4" name="Google Shape;284;p53"/>
          <p:cNvSpPr txBox="1"/>
          <p:nvPr>
            <p:ph type="title"/>
          </p:nvPr>
        </p:nvSpPr>
        <p:spPr>
          <a:xfrm>
            <a:off x="1828800" y="658200"/>
            <a:ext cx="54864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dk2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/>
          <p:nvPr/>
        </p:nvSpPr>
        <p:spPr>
          <a:xfrm rot="-4304304">
            <a:off x="-1545258" y="-183127"/>
            <a:ext cx="3994658" cy="1858352"/>
          </a:xfrm>
          <a:custGeom>
            <a:rect b="b" l="l" r="r" t="t"/>
            <a:pathLst>
              <a:path extrusionOk="0" h="29557" w="33019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4"/>
          <p:cNvSpPr/>
          <p:nvPr/>
        </p:nvSpPr>
        <p:spPr>
          <a:xfrm rot="-9569901">
            <a:off x="1047104" y="-606735"/>
            <a:ext cx="1887020" cy="1740463"/>
          </a:xfrm>
          <a:custGeom>
            <a:rect b="b" l="l" r="r" t="t"/>
            <a:pathLst>
              <a:path extrusionOk="0" h="30024" w="28741">
                <a:moveTo>
                  <a:pt x="16290" y="0"/>
                </a:moveTo>
                <a:cubicBezTo>
                  <a:pt x="15349" y="0"/>
                  <a:pt x="14432" y="121"/>
                  <a:pt x="13568" y="372"/>
                </a:cubicBezTo>
                <a:cubicBezTo>
                  <a:pt x="10969" y="1128"/>
                  <a:pt x="8867" y="3064"/>
                  <a:pt x="6802" y="4741"/>
                </a:cubicBezTo>
                <a:cubicBezTo>
                  <a:pt x="4738" y="6401"/>
                  <a:pt x="2728" y="7802"/>
                  <a:pt x="1549" y="9774"/>
                </a:cubicBezTo>
                <a:cubicBezTo>
                  <a:pt x="369" y="11747"/>
                  <a:pt x="0" y="14273"/>
                  <a:pt x="295" y="16742"/>
                </a:cubicBezTo>
                <a:cubicBezTo>
                  <a:pt x="571" y="19232"/>
                  <a:pt x="1492" y="21684"/>
                  <a:pt x="2893" y="24208"/>
                </a:cubicBezTo>
                <a:cubicBezTo>
                  <a:pt x="4295" y="26753"/>
                  <a:pt x="6175" y="29389"/>
                  <a:pt x="8553" y="29923"/>
                </a:cubicBezTo>
                <a:cubicBezTo>
                  <a:pt x="8873" y="29993"/>
                  <a:pt x="9201" y="30024"/>
                  <a:pt x="9538" y="30024"/>
                </a:cubicBezTo>
                <a:cubicBezTo>
                  <a:pt x="11710" y="30024"/>
                  <a:pt x="14224" y="28716"/>
                  <a:pt x="16794" y="27822"/>
                </a:cubicBezTo>
                <a:cubicBezTo>
                  <a:pt x="19743" y="26790"/>
                  <a:pt x="22749" y="26329"/>
                  <a:pt x="24426" y="24577"/>
                </a:cubicBezTo>
                <a:cubicBezTo>
                  <a:pt x="26103" y="22845"/>
                  <a:pt x="26454" y="19839"/>
                  <a:pt x="27099" y="16742"/>
                </a:cubicBezTo>
                <a:cubicBezTo>
                  <a:pt x="27763" y="13645"/>
                  <a:pt x="28740" y="10456"/>
                  <a:pt x="27984" y="7728"/>
                </a:cubicBezTo>
                <a:cubicBezTo>
                  <a:pt x="27247" y="5000"/>
                  <a:pt x="24795" y="2732"/>
                  <a:pt x="22029" y="1386"/>
                </a:cubicBezTo>
                <a:cubicBezTo>
                  <a:pt x="20171" y="488"/>
                  <a:pt x="18181" y="0"/>
                  <a:pt x="16290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5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9" name="Google Shape;289;p54"/>
          <p:cNvSpPr txBox="1"/>
          <p:nvPr>
            <p:ph idx="2" type="title"/>
          </p:nvPr>
        </p:nvSpPr>
        <p:spPr>
          <a:xfrm>
            <a:off x="720000" y="264907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0" name="Google Shape;290;p54"/>
          <p:cNvSpPr txBox="1"/>
          <p:nvPr>
            <p:ph idx="1" type="subTitle"/>
          </p:nvPr>
        </p:nvSpPr>
        <p:spPr>
          <a:xfrm>
            <a:off x="720000" y="3043158"/>
            <a:ext cx="23364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54"/>
          <p:cNvSpPr txBox="1"/>
          <p:nvPr>
            <p:ph idx="3" type="title"/>
          </p:nvPr>
        </p:nvSpPr>
        <p:spPr>
          <a:xfrm>
            <a:off x="3403788" y="264908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2" name="Google Shape;292;p54"/>
          <p:cNvSpPr txBox="1"/>
          <p:nvPr>
            <p:ph idx="4" type="subTitle"/>
          </p:nvPr>
        </p:nvSpPr>
        <p:spPr>
          <a:xfrm>
            <a:off x="3403800" y="3043141"/>
            <a:ext cx="23364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54"/>
          <p:cNvSpPr txBox="1"/>
          <p:nvPr>
            <p:ph idx="5" type="title"/>
          </p:nvPr>
        </p:nvSpPr>
        <p:spPr>
          <a:xfrm>
            <a:off x="6087600" y="264907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4" name="Google Shape;294;p54"/>
          <p:cNvSpPr txBox="1"/>
          <p:nvPr>
            <p:ph idx="6" type="subTitle"/>
          </p:nvPr>
        </p:nvSpPr>
        <p:spPr>
          <a:xfrm>
            <a:off x="6087600" y="3043158"/>
            <a:ext cx="23364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54"/>
          <p:cNvSpPr/>
          <p:nvPr/>
        </p:nvSpPr>
        <p:spPr>
          <a:xfrm rot="-10539618">
            <a:off x="6137802" y="4286765"/>
            <a:ext cx="2423587" cy="1418098"/>
          </a:xfrm>
          <a:custGeom>
            <a:rect b="b" l="l" r="r" t="t"/>
            <a:pathLst>
              <a:path extrusionOk="0" h="25649" w="22676">
                <a:moveTo>
                  <a:pt x="6629" y="1"/>
                </a:moveTo>
                <a:cubicBezTo>
                  <a:pt x="4567" y="1"/>
                  <a:pt x="2513" y="815"/>
                  <a:pt x="1457" y="2365"/>
                </a:cubicBezTo>
                <a:cubicBezTo>
                  <a:pt x="1" y="4486"/>
                  <a:pt x="461" y="7989"/>
                  <a:pt x="553" y="10901"/>
                </a:cubicBezTo>
                <a:cubicBezTo>
                  <a:pt x="646" y="13832"/>
                  <a:pt x="370" y="16192"/>
                  <a:pt x="848" y="19141"/>
                </a:cubicBezTo>
                <a:cubicBezTo>
                  <a:pt x="1310" y="22091"/>
                  <a:pt x="2526" y="25649"/>
                  <a:pt x="4461" y="25649"/>
                </a:cubicBezTo>
                <a:cubicBezTo>
                  <a:pt x="6379" y="25649"/>
                  <a:pt x="9015" y="22110"/>
                  <a:pt x="11910" y="20506"/>
                </a:cubicBezTo>
                <a:cubicBezTo>
                  <a:pt x="14804" y="18920"/>
                  <a:pt x="17975" y="19289"/>
                  <a:pt x="19929" y="17962"/>
                </a:cubicBezTo>
                <a:cubicBezTo>
                  <a:pt x="21901" y="16634"/>
                  <a:pt x="22675" y="13611"/>
                  <a:pt x="21716" y="11362"/>
                </a:cubicBezTo>
                <a:cubicBezTo>
                  <a:pt x="20758" y="9112"/>
                  <a:pt x="18085" y="7638"/>
                  <a:pt x="15781" y="5666"/>
                </a:cubicBezTo>
                <a:cubicBezTo>
                  <a:pt x="13477" y="3693"/>
                  <a:pt x="11559" y="1204"/>
                  <a:pt x="8923" y="356"/>
                </a:cubicBezTo>
                <a:cubicBezTo>
                  <a:pt x="8193" y="118"/>
                  <a:pt x="7411" y="1"/>
                  <a:pt x="6629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4"/>
          <p:cNvSpPr/>
          <p:nvPr/>
        </p:nvSpPr>
        <p:spPr>
          <a:xfrm rot="-9834134">
            <a:off x="8124315" y="2971153"/>
            <a:ext cx="2108611" cy="3583184"/>
          </a:xfrm>
          <a:custGeom>
            <a:rect b="b" l="l" r="r" t="t"/>
            <a:pathLst>
              <a:path extrusionOk="0" h="29414" w="22216">
                <a:moveTo>
                  <a:pt x="12843" y="1"/>
                </a:moveTo>
                <a:cubicBezTo>
                  <a:pt x="12808" y="1"/>
                  <a:pt x="12774" y="1"/>
                  <a:pt x="12739" y="2"/>
                </a:cubicBezTo>
                <a:cubicBezTo>
                  <a:pt x="10638" y="19"/>
                  <a:pt x="8555" y="1199"/>
                  <a:pt x="6914" y="2638"/>
                </a:cubicBezTo>
                <a:cubicBezTo>
                  <a:pt x="5254" y="4076"/>
                  <a:pt x="4057" y="5772"/>
                  <a:pt x="2730" y="7578"/>
                </a:cubicBezTo>
                <a:cubicBezTo>
                  <a:pt x="1420" y="9385"/>
                  <a:pt x="0" y="11283"/>
                  <a:pt x="333" y="12980"/>
                </a:cubicBezTo>
                <a:cubicBezTo>
                  <a:pt x="683" y="14694"/>
                  <a:pt x="2785" y="16206"/>
                  <a:pt x="3725" y="18658"/>
                </a:cubicBezTo>
                <a:cubicBezTo>
                  <a:pt x="4664" y="21110"/>
                  <a:pt x="4443" y="24502"/>
                  <a:pt x="5753" y="26659"/>
                </a:cubicBezTo>
                <a:cubicBezTo>
                  <a:pt x="6854" y="28474"/>
                  <a:pt x="9026" y="29414"/>
                  <a:pt x="11235" y="29414"/>
                </a:cubicBezTo>
                <a:cubicBezTo>
                  <a:pt x="11652" y="29414"/>
                  <a:pt x="12069" y="29380"/>
                  <a:pt x="12481" y="29313"/>
                </a:cubicBezTo>
                <a:cubicBezTo>
                  <a:pt x="15062" y="28889"/>
                  <a:pt x="17404" y="27101"/>
                  <a:pt x="18436" y="24797"/>
                </a:cubicBezTo>
                <a:cubicBezTo>
                  <a:pt x="19469" y="22473"/>
                  <a:pt x="19192" y="19616"/>
                  <a:pt x="19395" y="17607"/>
                </a:cubicBezTo>
                <a:cubicBezTo>
                  <a:pt x="19597" y="15579"/>
                  <a:pt x="20280" y="14380"/>
                  <a:pt x="20925" y="12814"/>
                </a:cubicBezTo>
                <a:cubicBezTo>
                  <a:pt x="21571" y="11228"/>
                  <a:pt x="22215" y="9292"/>
                  <a:pt x="21902" y="7449"/>
                </a:cubicBezTo>
                <a:cubicBezTo>
                  <a:pt x="21588" y="5606"/>
                  <a:pt x="20335" y="3891"/>
                  <a:pt x="18657" y="2471"/>
                </a:cubicBezTo>
                <a:cubicBezTo>
                  <a:pt x="16989" y="1093"/>
                  <a:pt x="14911" y="1"/>
                  <a:pt x="12843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6"/>
            </a:gs>
          </a:gsLst>
          <a:lin ang="2698631" scaled="0"/>
        </a:gra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5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5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0" name="Google Shape;300;p55"/>
          <p:cNvSpPr txBox="1"/>
          <p:nvPr>
            <p:ph idx="2" type="title"/>
          </p:nvPr>
        </p:nvSpPr>
        <p:spPr>
          <a:xfrm>
            <a:off x="2050534" y="1567275"/>
            <a:ext cx="1965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55"/>
          <p:cNvSpPr txBox="1"/>
          <p:nvPr>
            <p:ph idx="1" type="subTitle"/>
          </p:nvPr>
        </p:nvSpPr>
        <p:spPr>
          <a:xfrm>
            <a:off x="2050517" y="1892863"/>
            <a:ext cx="1965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55"/>
          <p:cNvSpPr txBox="1"/>
          <p:nvPr>
            <p:ph idx="3" type="title"/>
          </p:nvPr>
        </p:nvSpPr>
        <p:spPr>
          <a:xfrm>
            <a:off x="5811914" y="1573238"/>
            <a:ext cx="1965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3" name="Google Shape;303;p55"/>
          <p:cNvSpPr txBox="1"/>
          <p:nvPr>
            <p:ph idx="4" type="subTitle"/>
          </p:nvPr>
        </p:nvSpPr>
        <p:spPr>
          <a:xfrm>
            <a:off x="5811920" y="1886913"/>
            <a:ext cx="1965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55"/>
          <p:cNvSpPr txBox="1"/>
          <p:nvPr>
            <p:ph idx="5" type="title"/>
          </p:nvPr>
        </p:nvSpPr>
        <p:spPr>
          <a:xfrm>
            <a:off x="2050525" y="3220850"/>
            <a:ext cx="1965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5" name="Google Shape;305;p55"/>
          <p:cNvSpPr txBox="1"/>
          <p:nvPr>
            <p:ph idx="6" type="subTitle"/>
          </p:nvPr>
        </p:nvSpPr>
        <p:spPr>
          <a:xfrm>
            <a:off x="2050534" y="3539088"/>
            <a:ext cx="1965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55"/>
          <p:cNvSpPr txBox="1"/>
          <p:nvPr>
            <p:ph idx="7" type="title"/>
          </p:nvPr>
        </p:nvSpPr>
        <p:spPr>
          <a:xfrm>
            <a:off x="5811930" y="3220850"/>
            <a:ext cx="1965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7" name="Google Shape;307;p55"/>
          <p:cNvSpPr txBox="1"/>
          <p:nvPr>
            <p:ph idx="8" type="subTitle"/>
          </p:nvPr>
        </p:nvSpPr>
        <p:spPr>
          <a:xfrm>
            <a:off x="5811937" y="3539088"/>
            <a:ext cx="1965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dk2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0" name="Google Shape;310;p56"/>
          <p:cNvSpPr txBox="1"/>
          <p:nvPr>
            <p:ph idx="2" type="title"/>
          </p:nvPr>
        </p:nvSpPr>
        <p:spPr>
          <a:xfrm>
            <a:off x="720000" y="1943563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1" name="Google Shape;311;p56"/>
          <p:cNvSpPr txBox="1"/>
          <p:nvPr>
            <p:ph idx="1" type="subTitle"/>
          </p:nvPr>
        </p:nvSpPr>
        <p:spPr>
          <a:xfrm>
            <a:off x="719975" y="2383038"/>
            <a:ext cx="2305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56"/>
          <p:cNvSpPr txBox="1"/>
          <p:nvPr>
            <p:ph idx="3" type="title"/>
          </p:nvPr>
        </p:nvSpPr>
        <p:spPr>
          <a:xfrm>
            <a:off x="3419269" y="1943563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3" name="Google Shape;313;p56"/>
          <p:cNvSpPr txBox="1"/>
          <p:nvPr>
            <p:ph idx="4" type="subTitle"/>
          </p:nvPr>
        </p:nvSpPr>
        <p:spPr>
          <a:xfrm>
            <a:off x="3419246" y="2383038"/>
            <a:ext cx="2305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56"/>
          <p:cNvSpPr txBox="1"/>
          <p:nvPr>
            <p:ph idx="5" type="title"/>
          </p:nvPr>
        </p:nvSpPr>
        <p:spPr>
          <a:xfrm>
            <a:off x="720000" y="3610538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5" name="Google Shape;315;p56"/>
          <p:cNvSpPr txBox="1"/>
          <p:nvPr>
            <p:ph idx="6" type="subTitle"/>
          </p:nvPr>
        </p:nvSpPr>
        <p:spPr>
          <a:xfrm>
            <a:off x="720000" y="4040300"/>
            <a:ext cx="2305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56"/>
          <p:cNvSpPr txBox="1"/>
          <p:nvPr>
            <p:ph idx="7" type="title"/>
          </p:nvPr>
        </p:nvSpPr>
        <p:spPr>
          <a:xfrm>
            <a:off x="3419269" y="3610538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7" name="Google Shape;317;p56"/>
          <p:cNvSpPr txBox="1"/>
          <p:nvPr>
            <p:ph idx="8" type="subTitle"/>
          </p:nvPr>
        </p:nvSpPr>
        <p:spPr>
          <a:xfrm>
            <a:off x="3419271" y="4040300"/>
            <a:ext cx="2305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56"/>
          <p:cNvSpPr txBox="1"/>
          <p:nvPr>
            <p:ph idx="9" type="title"/>
          </p:nvPr>
        </p:nvSpPr>
        <p:spPr>
          <a:xfrm>
            <a:off x="6118545" y="1943563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9" name="Google Shape;319;p56"/>
          <p:cNvSpPr txBox="1"/>
          <p:nvPr>
            <p:ph idx="13" type="subTitle"/>
          </p:nvPr>
        </p:nvSpPr>
        <p:spPr>
          <a:xfrm>
            <a:off x="6118525" y="2383038"/>
            <a:ext cx="2305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56"/>
          <p:cNvSpPr txBox="1"/>
          <p:nvPr>
            <p:ph idx="14" type="title"/>
          </p:nvPr>
        </p:nvSpPr>
        <p:spPr>
          <a:xfrm>
            <a:off x="6118545" y="3610538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1" name="Google Shape;321;p56"/>
          <p:cNvSpPr txBox="1"/>
          <p:nvPr>
            <p:ph idx="15" type="subTitle"/>
          </p:nvPr>
        </p:nvSpPr>
        <p:spPr>
          <a:xfrm>
            <a:off x="6118550" y="4040300"/>
            <a:ext cx="2305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MAIN_POINT_1_5">
    <p:bg>
      <p:bgPr>
        <a:solidFill>
          <a:schemeClr val="dk2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7"/>
          <p:cNvSpPr txBox="1"/>
          <p:nvPr>
            <p:ph idx="1" type="subTitle"/>
          </p:nvPr>
        </p:nvSpPr>
        <p:spPr>
          <a:xfrm rot="240">
            <a:off x="3467912" y="2671100"/>
            <a:ext cx="42948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57"/>
          <p:cNvSpPr txBox="1"/>
          <p:nvPr>
            <p:ph type="title"/>
          </p:nvPr>
        </p:nvSpPr>
        <p:spPr>
          <a:xfrm>
            <a:off x="3467924" y="1783100"/>
            <a:ext cx="42948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5" name="Google Shape;325;p57"/>
          <p:cNvSpPr/>
          <p:nvPr/>
        </p:nvSpPr>
        <p:spPr>
          <a:xfrm rot="5400120">
            <a:off x="6131337" y="-2638137"/>
            <a:ext cx="3561182" cy="6272895"/>
          </a:xfrm>
          <a:custGeom>
            <a:rect b="b" l="l" r="r" t="t"/>
            <a:pathLst>
              <a:path extrusionOk="0" h="50966" w="49609">
                <a:moveTo>
                  <a:pt x="6871" y="45273"/>
                </a:moveTo>
                <a:cubicBezTo>
                  <a:pt x="6871" y="45273"/>
                  <a:pt x="1" y="36777"/>
                  <a:pt x="11156" y="31660"/>
                </a:cubicBezTo>
                <a:cubicBezTo>
                  <a:pt x="22312" y="26543"/>
                  <a:pt x="4727" y="12038"/>
                  <a:pt x="12942" y="6020"/>
                </a:cubicBezTo>
                <a:cubicBezTo>
                  <a:pt x="21156" y="1"/>
                  <a:pt x="45681" y="2119"/>
                  <a:pt x="45561" y="15428"/>
                </a:cubicBezTo>
                <a:cubicBezTo>
                  <a:pt x="45561" y="15428"/>
                  <a:pt x="49609" y="29550"/>
                  <a:pt x="37109" y="30499"/>
                </a:cubicBezTo>
                <a:cubicBezTo>
                  <a:pt x="24609" y="31447"/>
                  <a:pt x="33159" y="44730"/>
                  <a:pt x="25253" y="46153"/>
                </a:cubicBezTo>
                <a:cubicBezTo>
                  <a:pt x="17347" y="47578"/>
                  <a:pt x="13299" y="50966"/>
                  <a:pt x="6871" y="4527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2000">
                <a:schemeClr val="lt2"/>
              </a:gs>
              <a:gs pos="74000">
                <a:schemeClr val="dk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7"/>
          <p:cNvSpPr/>
          <p:nvPr/>
        </p:nvSpPr>
        <p:spPr>
          <a:xfrm rot="5400000">
            <a:off x="-16115" y="3526874"/>
            <a:ext cx="1174628" cy="2153255"/>
          </a:xfrm>
          <a:custGeom>
            <a:rect b="b" l="l" r="r" t="t"/>
            <a:pathLst>
              <a:path extrusionOk="0" h="45586" w="63502">
                <a:moveTo>
                  <a:pt x="50853" y="0"/>
                </a:moveTo>
                <a:cubicBezTo>
                  <a:pt x="42114" y="0"/>
                  <a:pt x="35310" y="5109"/>
                  <a:pt x="31860" y="10116"/>
                </a:cubicBezTo>
                <a:cubicBezTo>
                  <a:pt x="27055" y="17094"/>
                  <a:pt x="17289" y="15987"/>
                  <a:pt x="11090" y="21695"/>
                </a:cubicBezTo>
                <a:cubicBezTo>
                  <a:pt x="0" y="31909"/>
                  <a:pt x="6141" y="45586"/>
                  <a:pt x="6141" y="45586"/>
                </a:cubicBezTo>
                <a:lnTo>
                  <a:pt x="63502" y="45586"/>
                </a:lnTo>
                <a:lnTo>
                  <a:pt x="63502" y="3471"/>
                </a:lnTo>
                <a:cubicBezTo>
                  <a:pt x="58987" y="1005"/>
                  <a:pt x="54730" y="0"/>
                  <a:pt x="5085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7"/>
          <p:cNvSpPr/>
          <p:nvPr/>
        </p:nvSpPr>
        <p:spPr>
          <a:xfrm rot="7610874">
            <a:off x="-1319402" y="1295363"/>
            <a:ext cx="2615591" cy="3500261"/>
          </a:xfrm>
          <a:custGeom>
            <a:rect b="b" l="l" r="r" t="t"/>
            <a:pathLst>
              <a:path extrusionOk="0" h="19092" w="26086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7"/>
          <p:cNvSpPr/>
          <p:nvPr/>
        </p:nvSpPr>
        <p:spPr>
          <a:xfrm flipH="1" rot="3329862">
            <a:off x="8002178" y="832048"/>
            <a:ext cx="2669522" cy="2642807"/>
          </a:xfrm>
          <a:custGeom>
            <a:rect b="b" l="l" r="r" t="t"/>
            <a:pathLst>
              <a:path extrusionOk="0" h="28923" w="20831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dk2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8"/>
          <p:cNvSpPr txBox="1"/>
          <p:nvPr>
            <p:ph hasCustomPrompt="1" type="title"/>
          </p:nvPr>
        </p:nvSpPr>
        <p:spPr>
          <a:xfrm rot="-188">
            <a:off x="1828800" y="839746"/>
            <a:ext cx="54864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31" name="Google Shape;331;p58"/>
          <p:cNvSpPr txBox="1"/>
          <p:nvPr>
            <p:ph idx="1" type="subTitle"/>
          </p:nvPr>
        </p:nvSpPr>
        <p:spPr>
          <a:xfrm>
            <a:off x="1828800" y="2060338"/>
            <a:ext cx="54864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58"/>
          <p:cNvSpPr txBox="1"/>
          <p:nvPr>
            <p:ph hasCustomPrompt="1" idx="2" type="title"/>
          </p:nvPr>
        </p:nvSpPr>
        <p:spPr>
          <a:xfrm>
            <a:off x="1828800" y="2920500"/>
            <a:ext cx="54864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33" name="Google Shape;333;p58"/>
          <p:cNvSpPr txBox="1"/>
          <p:nvPr>
            <p:ph idx="3" type="subTitle"/>
          </p:nvPr>
        </p:nvSpPr>
        <p:spPr>
          <a:xfrm>
            <a:off x="1828800" y="4130988"/>
            <a:ext cx="54864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58"/>
          <p:cNvSpPr/>
          <p:nvPr/>
        </p:nvSpPr>
        <p:spPr>
          <a:xfrm rot="4950891">
            <a:off x="7157246" y="1005631"/>
            <a:ext cx="3195599" cy="3260800"/>
          </a:xfrm>
          <a:custGeom>
            <a:rect b="b" l="l" r="r" t="t"/>
            <a:pathLst>
              <a:path extrusionOk="0" h="39371" w="45298">
                <a:moveTo>
                  <a:pt x="7516" y="9112"/>
                </a:moveTo>
                <a:cubicBezTo>
                  <a:pt x="7516" y="9112"/>
                  <a:pt x="11481" y="1"/>
                  <a:pt x="23345" y="1790"/>
                </a:cubicBezTo>
                <a:cubicBezTo>
                  <a:pt x="35210" y="3579"/>
                  <a:pt x="27099" y="16436"/>
                  <a:pt x="36198" y="15646"/>
                </a:cubicBezTo>
                <a:cubicBezTo>
                  <a:pt x="45298" y="14854"/>
                  <a:pt x="44902" y="19206"/>
                  <a:pt x="44308" y="21184"/>
                </a:cubicBezTo>
                <a:cubicBezTo>
                  <a:pt x="43715" y="23163"/>
                  <a:pt x="1" y="39370"/>
                  <a:pt x="7516" y="911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8"/>
          <p:cNvSpPr/>
          <p:nvPr/>
        </p:nvSpPr>
        <p:spPr>
          <a:xfrm rot="-4865726">
            <a:off x="-1446713" y="1270789"/>
            <a:ext cx="2720143" cy="2355705"/>
          </a:xfrm>
          <a:custGeom>
            <a:rect b="b" l="l" r="r" t="t"/>
            <a:pathLst>
              <a:path extrusionOk="0" h="29414" w="22216">
                <a:moveTo>
                  <a:pt x="12843" y="1"/>
                </a:moveTo>
                <a:cubicBezTo>
                  <a:pt x="12808" y="1"/>
                  <a:pt x="12774" y="1"/>
                  <a:pt x="12739" y="2"/>
                </a:cubicBezTo>
                <a:cubicBezTo>
                  <a:pt x="10638" y="19"/>
                  <a:pt x="8555" y="1199"/>
                  <a:pt x="6914" y="2638"/>
                </a:cubicBezTo>
                <a:cubicBezTo>
                  <a:pt x="5254" y="4076"/>
                  <a:pt x="4057" y="5772"/>
                  <a:pt x="2730" y="7578"/>
                </a:cubicBezTo>
                <a:cubicBezTo>
                  <a:pt x="1420" y="9385"/>
                  <a:pt x="0" y="11283"/>
                  <a:pt x="333" y="12980"/>
                </a:cubicBezTo>
                <a:cubicBezTo>
                  <a:pt x="683" y="14694"/>
                  <a:pt x="2785" y="16206"/>
                  <a:pt x="3725" y="18658"/>
                </a:cubicBezTo>
                <a:cubicBezTo>
                  <a:pt x="4664" y="21110"/>
                  <a:pt x="4443" y="24502"/>
                  <a:pt x="5753" y="26659"/>
                </a:cubicBezTo>
                <a:cubicBezTo>
                  <a:pt x="6854" y="28474"/>
                  <a:pt x="9026" y="29414"/>
                  <a:pt x="11235" y="29414"/>
                </a:cubicBezTo>
                <a:cubicBezTo>
                  <a:pt x="11652" y="29414"/>
                  <a:pt x="12069" y="29380"/>
                  <a:pt x="12481" y="29313"/>
                </a:cubicBezTo>
                <a:cubicBezTo>
                  <a:pt x="15062" y="28889"/>
                  <a:pt x="17404" y="27101"/>
                  <a:pt x="18436" y="24797"/>
                </a:cubicBezTo>
                <a:cubicBezTo>
                  <a:pt x="19469" y="22473"/>
                  <a:pt x="19192" y="19616"/>
                  <a:pt x="19395" y="17607"/>
                </a:cubicBezTo>
                <a:cubicBezTo>
                  <a:pt x="19597" y="15579"/>
                  <a:pt x="20280" y="14380"/>
                  <a:pt x="20925" y="12814"/>
                </a:cubicBezTo>
                <a:cubicBezTo>
                  <a:pt x="21571" y="11228"/>
                  <a:pt x="22215" y="9292"/>
                  <a:pt x="21902" y="7449"/>
                </a:cubicBezTo>
                <a:cubicBezTo>
                  <a:pt x="21588" y="5606"/>
                  <a:pt x="20335" y="3891"/>
                  <a:pt x="18657" y="2471"/>
                </a:cubicBezTo>
                <a:cubicBezTo>
                  <a:pt x="16989" y="1093"/>
                  <a:pt x="14911" y="1"/>
                  <a:pt x="12843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8"/>
          <p:cNvSpPr/>
          <p:nvPr/>
        </p:nvSpPr>
        <p:spPr>
          <a:xfrm rot="8733794">
            <a:off x="-1434713" y="-899769"/>
            <a:ext cx="3584762" cy="2574095"/>
          </a:xfrm>
          <a:custGeom>
            <a:rect b="b" l="l" r="r" t="t"/>
            <a:pathLst>
              <a:path extrusionOk="0" h="26293" w="24926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8"/>
          <p:cNvSpPr/>
          <p:nvPr/>
        </p:nvSpPr>
        <p:spPr>
          <a:xfrm>
            <a:off x="7394625" y="2920500"/>
            <a:ext cx="3185102" cy="2239640"/>
          </a:xfrm>
          <a:custGeom>
            <a:rect b="b" l="l" r="r" t="t"/>
            <a:pathLst>
              <a:path extrusionOk="0" h="45586" w="63502">
                <a:moveTo>
                  <a:pt x="50853" y="0"/>
                </a:moveTo>
                <a:cubicBezTo>
                  <a:pt x="42114" y="0"/>
                  <a:pt x="35310" y="5109"/>
                  <a:pt x="31860" y="10116"/>
                </a:cubicBezTo>
                <a:cubicBezTo>
                  <a:pt x="27055" y="17094"/>
                  <a:pt x="17289" y="15987"/>
                  <a:pt x="11090" y="21695"/>
                </a:cubicBezTo>
                <a:cubicBezTo>
                  <a:pt x="0" y="31909"/>
                  <a:pt x="6141" y="45586"/>
                  <a:pt x="6141" y="45586"/>
                </a:cubicBezTo>
                <a:lnTo>
                  <a:pt x="63502" y="45586"/>
                </a:lnTo>
                <a:lnTo>
                  <a:pt x="63502" y="3471"/>
                </a:lnTo>
                <a:cubicBezTo>
                  <a:pt x="58987" y="1005"/>
                  <a:pt x="54730" y="0"/>
                  <a:pt x="50853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MAIN_POINT_1_4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9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9"/>
          <p:cNvSpPr txBox="1"/>
          <p:nvPr>
            <p:ph idx="1" type="subTitle"/>
          </p:nvPr>
        </p:nvSpPr>
        <p:spPr>
          <a:xfrm rot="241">
            <a:off x="2429687" y="3565575"/>
            <a:ext cx="42846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59"/>
          <p:cNvSpPr txBox="1"/>
          <p:nvPr>
            <p:ph type="title"/>
          </p:nvPr>
        </p:nvSpPr>
        <p:spPr>
          <a:xfrm>
            <a:off x="2278638" y="2706762"/>
            <a:ext cx="45867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AND_TWO_COLUMNS_1">
    <p:bg>
      <p:bgPr>
        <a:solidFill>
          <a:schemeClr val="dk2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0"/>
          <p:cNvSpPr txBox="1"/>
          <p:nvPr>
            <p:ph idx="1" type="subTitle"/>
          </p:nvPr>
        </p:nvSpPr>
        <p:spPr>
          <a:xfrm>
            <a:off x="1026450" y="3806350"/>
            <a:ext cx="2286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60"/>
          <p:cNvSpPr txBox="1"/>
          <p:nvPr>
            <p:ph idx="2" type="subTitle"/>
          </p:nvPr>
        </p:nvSpPr>
        <p:spPr>
          <a:xfrm>
            <a:off x="5831550" y="3864550"/>
            <a:ext cx="2286000" cy="5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60"/>
          <p:cNvSpPr txBox="1"/>
          <p:nvPr>
            <p:ph hasCustomPrompt="1" type="title"/>
          </p:nvPr>
        </p:nvSpPr>
        <p:spPr>
          <a:xfrm>
            <a:off x="1026450" y="3167984"/>
            <a:ext cx="2286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6" name="Google Shape;346;p60"/>
          <p:cNvSpPr txBox="1"/>
          <p:nvPr>
            <p:ph hasCustomPrompt="1" idx="3" type="title"/>
          </p:nvPr>
        </p:nvSpPr>
        <p:spPr>
          <a:xfrm>
            <a:off x="5831550" y="3167975"/>
            <a:ext cx="2286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7" name="Google Shape;347;p60"/>
          <p:cNvSpPr txBox="1"/>
          <p:nvPr>
            <p:ph idx="4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8" name="Google Shape;348;p60"/>
          <p:cNvSpPr txBox="1"/>
          <p:nvPr>
            <p:ph idx="5" type="subTitle"/>
          </p:nvPr>
        </p:nvSpPr>
        <p:spPr>
          <a:xfrm>
            <a:off x="3429000" y="3864550"/>
            <a:ext cx="2286000" cy="5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60"/>
          <p:cNvSpPr txBox="1"/>
          <p:nvPr>
            <p:ph hasCustomPrompt="1" idx="6" type="title"/>
          </p:nvPr>
        </p:nvSpPr>
        <p:spPr>
          <a:xfrm>
            <a:off x="3429012" y="3167984"/>
            <a:ext cx="2286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MAIN_POINT_1_3">
    <p:bg>
      <p:bgPr>
        <a:solidFill>
          <a:schemeClr val="dk2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1"/>
          <p:cNvSpPr txBox="1"/>
          <p:nvPr>
            <p:ph idx="1" type="subTitle"/>
          </p:nvPr>
        </p:nvSpPr>
        <p:spPr>
          <a:xfrm rot="246">
            <a:off x="1198325" y="2979200"/>
            <a:ext cx="41844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61"/>
          <p:cNvSpPr txBox="1"/>
          <p:nvPr>
            <p:ph type="title"/>
          </p:nvPr>
        </p:nvSpPr>
        <p:spPr>
          <a:xfrm>
            <a:off x="1198325" y="2097600"/>
            <a:ext cx="4586700" cy="7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3" name="Google Shape;353;p61"/>
          <p:cNvSpPr/>
          <p:nvPr/>
        </p:nvSpPr>
        <p:spPr>
          <a:xfrm flipH="1" rot="-9511317">
            <a:off x="-817848" y="1334104"/>
            <a:ext cx="2313832" cy="4705105"/>
          </a:xfrm>
          <a:custGeom>
            <a:rect b="b" l="l" r="r" t="t"/>
            <a:pathLst>
              <a:path extrusionOk="0" h="50966" w="49609">
                <a:moveTo>
                  <a:pt x="6871" y="45273"/>
                </a:moveTo>
                <a:cubicBezTo>
                  <a:pt x="6871" y="45273"/>
                  <a:pt x="1" y="36777"/>
                  <a:pt x="11156" y="31660"/>
                </a:cubicBezTo>
                <a:cubicBezTo>
                  <a:pt x="22312" y="26543"/>
                  <a:pt x="4727" y="12038"/>
                  <a:pt x="12942" y="6020"/>
                </a:cubicBezTo>
                <a:cubicBezTo>
                  <a:pt x="21156" y="1"/>
                  <a:pt x="45681" y="2119"/>
                  <a:pt x="45561" y="15428"/>
                </a:cubicBezTo>
                <a:cubicBezTo>
                  <a:pt x="45561" y="15428"/>
                  <a:pt x="49609" y="29550"/>
                  <a:pt x="37109" y="30499"/>
                </a:cubicBezTo>
                <a:cubicBezTo>
                  <a:pt x="24609" y="31447"/>
                  <a:pt x="33159" y="44730"/>
                  <a:pt x="25253" y="46153"/>
                </a:cubicBezTo>
                <a:cubicBezTo>
                  <a:pt x="17347" y="47578"/>
                  <a:pt x="13299" y="50966"/>
                  <a:pt x="6871" y="4527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2000">
                <a:schemeClr val="lt2"/>
              </a:gs>
              <a:gs pos="74000">
                <a:schemeClr val="dk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61"/>
          <p:cNvSpPr/>
          <p:nvPr/>
        </p:nvSpPr>
        <p:spPr>
          <a:xfrm flipH="1" rot="1615650">
            <a:off x="6645205" y="-743950"/>
            <a:ext cx="1888698" cy="1763464"/>
          </a:xfrm>
          <a:custGeom>
            <a:rect b="b" l="l" r="r" t="t"/>
            <a:pathLst>
              <a:path extrusionOk="0" h="28923" w="20831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61"/>
          <p:cNvSpPr/>
          <p:nvPr/>
        </p:nvSpPr>
        <p:spPr>
          <a:xfrm rot="10800000">
            <a:off x="-596114" y="692405"/>
            <a:ext cx="1870366" cy="2014349"/>
          </a:xfrm>
          <a:custGeom>
            <a:rect b="b" l="l" r="r" t="t"/>
            <a:pathLst>
              <a:path extrusionOk="0" h="19092" w="26086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61"/>
          <p:cNvSpPr/>
          <p:nvPr/>
        </p:nvSpPr>
        <p:spPr>
          <a:xfrm rot="-5400000">
            <a:off x="8063325" y="-212025"/>
            <a:ext cx="1727731" cy="2151773"/>
          </a:xfrm>
          <a:custGeom>
            <a:rect b="b" l="l" r="r" t="t"/>
            <a:pathLst>
              <a:path extrusionOk="0" h="45586" w="63502">
                <a:moveTo>
                  <a:pt x="50853" y="0"/>
                </a:moveTo>
                <a:cubicBezTo>
                  <a:pt x="42114" y="0"/>
                  <a:pt x="35310" y="5109"/>
                  <a:pt x="31860" y="10116"/>
                </a:cubicBezTo>
                <a:cubicBezTo>
                  <a:pt x="27055" y="17094"/>
                  <a:pt x="17289" y="15987"/>
                  <a:pt x="11090" y="21695"/>
                </a:cubicBezTo>
                <a:cubicBezTo>
                  <a:pt x="0" y="31909"/>
                  <a:pt x="6141" y="45586"/>
                  <a:pt x="6141" y="45586"/>
                </a:cubicBezTo>
                <a:lnTo>
                  <a:pt x="63502" y="45586"/>
                </a:lnTo>
                <a:lnTo>
                  <a:pt x="63502" y="3471"/>
                </a:lnTo>
                <a:cubicBezTo>
                  <a:pt x="58987" y="1005"/>
                  <a:pt x="54730" y="0"/>
                  <a:pt x="5085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subTitle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2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62"/>
          <p:cNvSpPr txBox="1"/>
          <p:nvPr/>
        </p:nvSpPr>
        <p:spPr>
          <a:xfrm>
            <a:off x="2779400" y="323305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100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including icons by </a:t>
            </a:r>
            <a:r>
              <a:rPr b="1" lang="en" sz="1100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b="1" lang="en" sz="1100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p62"/>
          <p:cNvSpPr txBox="1"/>
          <p:nvPr>
            <p:ph type="ctrTitle"/>
          </p:nvPr>
        </p:nvSpPr>
        <p:spPr>
          <a:xfrm>
            <a:off x="2727925" y="787650"/>
            <a:ext cx="36882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61" name="Google Shape;361;p62"/>
          <p:cNvSpPr txBox="1"/>
          <p:nvPr>
            <p:ph idx="1" type="subTitle"/>
          </p:nvPr>
        </p:nvSpPr>
        <p:spPr>
          <a:xfrm>
            <a:off x="2679300" y="2005158"/>
            <a:ext cx="37854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2" name="Google Shape;362;p62"/>
          <p:cNvSpPr txBox="1"/>
          <p:nvPr>
            <p:ph idx="2" type="subTitle"/>
          </p:nvPr>
        </p:nvSpPr>
        <p:spPr>
          <a:xfrm rot="-962">
            <a:off x="2963720" y="41569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5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2">
    <p:bg>
      <p:bgPr>
        <a:solidFill>
          <a:schemeClr val="dk2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6"/>
          <p:cNvSpPr/>
          <p:nvPr/>
        </p:nvSpPr>
        <p:spPr>
          <a:xfrm rot="5400120">
            <a:off x="6131337" y="-2638137"/>
            <a:ext cx="3561182" cy="6272895"/>
          </a:xfrm>
          <a:custGeom>
            <a:rect b="b" l="l" r="r" t="t"/>
            <a:pathLst>
              <a:path extrusionOk="0" h="50966" w="49609">
                <a:moveTo>
                  <a:pt x="6871" y="45273"/>
                </a:moveTo>
                <a:cubicBezTo>
                  <a:pt x="6871" y="45273"/>
                  <a:pt x="1" y="36777"/>
                  <a:pt x="11156" y="31660"/>
                </a:cubicBezTo>
                <a:cubicBezTo>
                  <a:pt x="22312" y="26543"/>
                  <a:pt x="4727" y="12038"/>
                  <a:pt x="12942" y="6020"/>
                </a:cubicBezTo>
                <a:cubicBezTo>
                  <a:pt x="21156" y="1"/>
                  <a:pt x="45681" y="2119"/>
                  <a:pt x="45561" y="15428"/>
                </a:cubicBezTo>
                <a:cubicBezTo>
                  <a:pt x="45561" y="15428"/>
                  <a:pt x="49609" y="29550"/>
                  <a:pt x="37109" y="30499"/>
                </a:cubicBezTo>
                <a:cubicBezTo>
                  <a:pt x="24609" y="31447"/>
                  <a:pt x="33159" y="44730"/>
                  <a:pt x="25253" y="46153"/>
                </a:cubicBezTo>
                <a:cubicBezTo>
                  <a:pt x="17347" y="47578"/>
                  <a:pt x="13299" y="50966"/>
                  <a:pt x="6871" y="4527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2000">
                <a:schemeClr val="lt2"/>
              </a:gs>
              <a:gs pos="74000">
                <a:schemeClr val="dk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66"/>
          <p:cNvSpPr/>
          <p:nvPr/>
        </p:nvSpPr>
        <p:spPr>
          <a:xfrm rot="5400000">
            <a:off x="-16115" y="3526874"/>
            <a:ext cx="1174628" cy="2153255"/>
          </a:xfrm>
          <a:custGeom>
            <a:rect b="b" l="l" r="r" t="t"/>
            <a:pathLst>
              <a:path extrusionOk="0" h="45586" w="63502">
                <a:moveTo>
                  <a:pt x="50853" y="0"/>
                </a:moveTo>
                <a:cubicBezTo>
                  <a:pt x="42114" y="0"/>
                  <a:pt x="35310" y="5109"/>
                  <a:pt x="31860" y="10116"/>
                </a:cubicBezTo>
                <a:cubicBezTo>
                  <a:pt x="27055" y="17094"/>
                  <a:pt x="17289" y="15987"/>
                  <a:pt x="11090" y="21695"/>
                </a:cubicBezTo>
                <a:cubicBezTo>
                  <a:pt x="0" y="31909"/>
                  <a:pt x="6141" y="45586"/>
                  <a:pt x="6141" y="45586"/>
                </a:cubicBezTo>
                <a:lnTo>
                  <a:pt x="63502" y="45586"/>
                </a:lnTo>
                <a:lnTo>
                  <a:pt x="63502" y="3471"/>
                </a:lnTo>
                <a:cubicBezTo>
                  <a:pt x="58987" y="1005"/>
                  <a:pt x="54730" y="0"/>
                  <a:pt x="5085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66"/>
          <p:cNvSpPr/>
          <p:nvPr/>
        </p:nvSpPr>
        <p:spPr>
          <a:xfrm rot="7610874">
            <a:off x="-1319402" y="1295363"/>
            <a:ext cx="2615591" cy="3500261"/>
          </a:xfrm>
          <a:custGeom>
            <a:rect b="b" l="l" r="r" t="t"/>
            <a:pathLst>
              <a:path extrusionOk="0" h="19092" w="26086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6"/>
          <p:cNvSpPr/>
          <p:nvPr/>
        </p:nvSpPr>
        <p:spPr>
          <a:xfrm flipH="1" rot="3329862">
            <a:off x="8002178" y="832048"/>
            <a:ext cx="2669522" cy="2642807"/>
          </a:xfrm>
          <a:custGeom>
            <a:rect b="b" l="l" r="r" t="t"/>
            <a:pathLst>
              <a:path extrusionOk="0" h="28923" w="20831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42.xml"/><Relationship Id="rId42" Type="http://schemas.openxmlformats.org/officeDocument/2006/relationships/slideLayout" Target="../slideLayouts/slideLayout64.xml"/><Relationship Id="rId41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43.xml"/><Relationship Id="rId43" Type="http://schemas.openxmlformats.org/officeDocument/2006/relationships/theme" Target="../theme/theme3.xml"/><Relationship Id="rId24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49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51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53.xml"/><Relationship Id="rId30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33.xml"/><Relationship Id="rId33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35.xml"/><Relationship Id="rId35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37.xml"/><Relationship Id="rId37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39.xml"/><Relationship Id="rId39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  <p:sldLayoutId id="2147483692" r:id="rId23"/>
    <p:sldLayoutId id="2147483693" r:id="rId24"/>
    <p:sldLayoutId id="2147483694" r:id="rId25"/>
    <p:sldLayoutId id="2147483695" r:id="rId26"/>
    <p:sldLayoutId id="2147483696" r:id="rId27"/>
    <p:sldLayoutId id="2147483697" r:id="rId28"/>
    <p:sldLayoutId id="2147483698" r:id="rId29"/>
    <p:sldLayoutId id="2147483699" r:id="rId30"/>
    <p:sldLayoutId id="2147483700" r:id="rId31"/>
    <p:sldLayoutId id="2147483701" r:id="rId32"/>
    <p:sldLayoutId id="2147483702" r:id="rId33"/>
    <p:sldLayoutId id="2147483703" r:id="rId34"/>
    <p:sldLayoutId id="2147483704" r:id="rId35"/>
    <p:sldLayoutId id="2147483705" r:id="rId36"/>
    <p:sldLayoutId id="2147483706" r:id="rId37"/>
    <p:sldLayoutId id="2147483707" r:id="rId38"/>
    <p:sldLayoutId id="2147483708" r:id="rId39"/>
    <p:sldLayoutId id="2147483709" r:id="rId40"/>
    <p:sldLayoutId id="2147483710" r:id="rId41"/>
    <p:sldLayoutId id="2147483711" r:id="rId4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7"/>
          <p:cNvSpPr txBox="1"/>
          <p:nvPr>
            <p:ph type="ctrTitle"/>
          </p:nvPr>
        </p:nvSpPr>
        <p:spPr>
          <a:xfrm>
            <a:off x="720100" y="1553800"/>
            <a:ext cx="6561600" cy="13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Campaña de mantenimiento para clientes</a:t>
            </a:r>
            <a:endParaRPr/>
          </a:p>
        </p:txBody>
      </p:sp>
      <p:sp>
        <p:nvSpPr>
          <p:cNvPr id="378" name="Google Shape;378;p67"/>
          <p:cNvSpPr/>
          <p:nvPr/>
        </p:nvSpPr>
        <p:spPr>
          <a:xfrm>
            <a:off x="777225" y="3791850"/>
            <a:ext cx="4193100" cy="4611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67"/>
          <p:cNvSpPr txBox="1"/>
          <p:nvPr>
            <p:ph idx="1" type="subTitle"/>
          </p:nvPr>
        </p:nvSpPr>
        <p:spPr>
          <a:xfrm rot="-546">
            <a:off x="777218" y="3809238"/>
            <a:ext cx="37767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Q2-2022</a:t>
            </a:r>
            <a:endParaRPr/>
          </a:p>
        </p:txBody>
      </p:sp>
      <p:sp>
        <p:nvSpPr>
          <p:cNvPr id="380" name="Google Shape;380;p67"/>
          <p:cNvSpPr/>
          <p:nvPr/>
        </p:nvSpPr>
        <p:spPr>
          <a:xfrm>
            <a:off x="847975" y="3164400"/>
            <a:ext cx="3537666" cy="51487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Enganchados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6"/>
          <p:cNvSpPr txBox="1"/>
          <p:nvPr>
            <p:ph idx="1" type="subTitle"/>
          </p:nvPr>
        </p:nvSpPr>
        <p:spPr>
          <a:xfrm rot="-268">
            <a:off x="628950" y="2673263"/>
            <a:ext cx="38520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8FAFB"/>
                </a:solidFill>
              </a:rPr>
              <a:t>Conocer Salud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76"/>
          <p:cNvSpPr txBox="1"/>
          <p:nvPr>
            <p:ph idx="1" type="subTitle"/>
          </p:nvPr>
        </p:nvSpPr>
        <p:spPr>
          <a:xfrm rot="-268">
            <a:off x="6319950" y="2673263"/>
            <a:ext cx="38520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8FAFB"/>
                </a:solidFill>
              </a:rPr>
              <a:t>Ganar premios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9" name="Google Shape;49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975" y="3337747"/>
            <a:ext cx="1518675" cy="145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3125" y="3176211"/>
            <a:ext cx="2551800" cy="16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76"/>
          <p:cNvSpPr/>
          <p:nvPr/>
        </p:nvSpPr>
        <p:spPr>
          <a:xfrm>
            <a:off x="1731900" y="540000"/>
            <a:ext cx="6022006" cy="15344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Enganche de calidad que</a:t>
            </a:r>
            <a:br>
              <a:rPr b="1" i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</a:br>
            <a:r>
              <a:rPr b="1" i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 se soporte en todos los</a:t>
            </a:r>
            <a:br>
              <a:rPr b="1" i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</a:br>
            <a:r>
              <a:rPr b="1" i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 componentes</a:t>
            </a:r>
          </a:p>
        </p:txBody>
      </p:sp>
      <p:pic>
        <p:nvPicPr>
          <p:cNvPr id="502" name="Google Shape;502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9100" y="2734925"/>
            <a:ext cx="3290850" cy="2193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76"/>
          <p:cNvSpPr txBox="1"/>
          <p:nvPr>
            <p:ph idx="1" type="subTitle"/>
          </p:nvPr>
        </p:nvSpPr>
        <p:spPr>
          <a:xfrm rot="-268">
            <a:off x="3627300" y="2286138"/>
            <a:ext cx="38520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8FAFB"/>
                </a:solidFill>
              </a:rPr>
              <a:t>Hacer ejercicio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7"/>
          <p:cNvSpPr/>
          <p:nvPr/>
        </p:nvSpPr>
        <p:spPr>
          <a:xfrm>
            <a:off x="3550325" y="3838987"/>
            <a:ext cx="4146300" cy="4611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77"/>
          <p:cNvSpPr txBox="1"/>
          <p:nvPr>
            <p:ph type="title"/>
          </p:nvPr>
        </p:nvSpPr>
        <p:spPr>
          <a:xfrm>
            <a:off x="3435600" y="1618025"/>
            <a:ext cx="38514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Propuesta</a:t>
            </a:r>
            <a:endParaRPr/>
          </a:p>
        </p:txBody>
      </p:sp>
      <p:sp>
        <p:nvSpPr>
          <p:cNvPr id="510" name="Google Shape;510;p77"/>
          <p:cNvSpPr txBox="1"/>
          <p:nvPr>
            <p:ph idx="2" type="title"/>
          </p:nvPr>
        </p:nvSpPr>
        <p:spPr>
          <a:xfrm>
            <a:off x="1619076" y="1900273"/>
            <a:ext cx="1550100" cy="12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1" name="Google Shape;511;p77"/>
          <p:cNvSpPr/>
          <p:nvPr/>
        </p:nvSpPr>
        <p:spPr>
          <a:xfrm>
            <a:off x="3550313" y="2438675"/>
            <a:ext cx="3981388" cy="12345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Clasificación </a:t>
            </a:r>
            <a:br>
              <a:rPr b="1" i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</a:br>
            <a:r>
              <a:rPr b="1" i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de clientes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8"/>
          <p:cNvSpPr/>
          <p:nvPr/>
        </p:nvSpPr>
        <p:spPr>
          <a:xfrm>
            <a:off x="1222865" y="2586113"/>
            <a:ext cx="1215600" cy="36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78"/>
          <p:cNvSpPr txBox="1"/>
          <p:nvPr>
            <p:ph idx="4294967295" type="title"/>
          </p:nvPr>
        </p:nvSpPr>
        <p:spPr>
          <a:xfrm>
            <a:off x="4445376" y="3010175"/>
            <a:ext cx="2002500" cy="1281601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Promoción en relojes para sincronización de AF</a:t>
            </a:r>
            <a:endParaRPr sz="1700"/>
          </a:p>
        </p:txBody>
      </p:sp>
      <p:sp>
        <p:nvSpPr>
          <p:cNvPr id="518" name="Google Shape;518;p78"/>
          <p:cNvSpPr txBox="1"/>
          <p:nvPr>
            <p:ph idx="4294967295" type="title"/>
          </p:nvPr>
        </p:nvSpPr>
        <p:spPr>
          <a:xfrm>
            <a:off x="1222875" y="2588050"/>
            <a:ext cx="1215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2020-Q2</a:t>
            </a:r>
            <a:endParaRPr sz="1800"/>
          </a:p>
        </p:txBody>
      </p:sp>
      <p:sp>
        <p:nvSpPr>
          <p:cNvPr id="519" name="Google Shape;519;p78"/>
          <p:cNvSpPr txBox="1"/>
          <p:nvPr>
            <p:ph idx="4294967295" type="title"/>
          </p:nvPr>
        </p:nvSpPr>
        <p:spPr>
          <a:xfrm>
            <a:off x="840287" y="3072502"/>
            <a:ext cx="1886400" cy="4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Campaña premios</a:t>
            </a:r>
            <a:endParaRPr sz="2000"/>
          </a:p>
        </p:txBody>
      </p:sp>
      <p:sp>
        <p:nvSpPr>
          <p:cNvPr id="520" name="Google Shape;520;p78"/>
          <p:cNvSpPr/>
          <p:nvPr/>
        </p:nvSpPr>
        <p:spPr>
          <a:xfrm>
            <a:off x="4173750" y="1381538"/>
            <a:ext cx="796500" cy="7965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78"/>
          <p:cNvSpPr txBox="1"/>
          <p:nvPr>
            <p:ph type="title"/>
          </p:nvPr>
        </p:nvSpPr>
        <p:spPr>
          <a:xfrm>
            <a:off x="719988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Experiencias pasadas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522" name="Google Shape;522;p78"/>
          <p:cNvGrpSpPr/>
          <p:nvPr/>
        </p:nvGrpSpPr>
        <p:grpSpPr>
          <a:xfrm>
            <a:off x="4387240" y="1595033"/>
            <a:ext cx="369514" cy="369514"/>
            <a:chOff x="3191015" y="2643071"/>
            <a:chExt cx="369514" cy="369514"/>
          </a:xfrm>
        </p:grpSpPr>
        <p:sp>
          <p:nvSpPr>
            <p:cNvPr id="523" name="Google Shape;523;p78"/>
            <p:cNvSpPr/>
            <p:nvPr/>
          </p:nvSpPr>
          <p:spPr>
            <a:xfrm>
              <a:off x="3279318" y="2731080"/>
              <a:ext cx="193386" cy="193459"/>
            </a:xfrm>
            <a:custGeom>
              <a:rect b="b" l="l" r="r" t="t"/>
              <a:pathLst>
                <a:path extrusionOk="0" h="5280" w="5278">
                  <a:moveTo>
                    <a:pt x="2830" y="404"/>
                  </a:moveTo>
                  <a:cubicBezTo>
                    <a:pt x="3095" y="427"/>
                    <a:pt x="3349" y="497"/>
                    <a:pt x="3580" y="605"/>
                  </a:cubicBezTo>
                  <a:lnTo>
                    <a:pt x="3538" y="678"/>
                  </a:lnTo>
                  <a:cubicBezTo>
                    <a:pt x="3527" y="696"/>
                    <a:pt x="3525" y="717"/>
                    <a:pt x="3530" y="736"/>
                  </a:cubicBezTo>
                  <a:cubicBezTo>
                    <a:pt x="3567" y="863"/>
                    <a:pt x="3655" y="917"/>
                    <a:pt x="3740" y="917"/>
                  </a:cubicBezTo>
                  <a:cubicBezTo>
                    <a:pt x="3809" y="917"/>
                    <a:pt x="3875" y="883"/>
                    <a:pt x="3912" y="820"/>
                  </a:cubicBezTo>
                  <a:lnTo>
                    <a:pt x="3920" y="803"/>
                  </a:lnTo>
                  <a:cubicBezTo>
                    <a:pt x="4133" y="953"/>
                    <a:pt x="4319" y="1139"/>
                    <a:pt x="4469" y="1352"/>
                  </a:cubicBezTo>
                  <a:lnTo>
                    <a:pt x="4398" y="1393"/>
                  </a:lnTo>
                  <a:cubicBezTo>
                    <a:pt x="4382" y="1403"/>
                    <a:pt x="4366" y="1423"/>
                    <a:pt x="4362" y="1439"/>
                  </a:cubicBezTo>
                  <a:cubicBezTo>
                    <a:pt x="4318" y="1619"/>
                    <a:pt x="4431" y="1729"/>
                    <a:pt x="4552" y="1729"/>
                  </a:cubicBezTo>
                  <a:cubicBezTo>
                    <a:pt x="4585" y="1729"/>
                    <a:pt x="4619" y="1721"/>
                    <a:pt x="4650" y="1703"/>
                  </a:cubicBezTo>
                  <a:lnTo>
                    <a:pt x="4666" y="1694"/>
                  </a:lnTo>
                  <a:cubicBezTo>
                    <a:pt x="4774" y="1925"/>
                    <a:pt x="4844" y="2178"/>
                    <a:pt x="4867" y="2443"/>
                  </a:cubicBezTo>
                  <a:lnTo>
                    <a:pt x="4784" y="2443"/>
                  </a:lnTo>
                  <a:cubicBezTo>
                    <a:pt x="4763" y="2443"/>
                    <a:pt x="4744" y="2452"/>
                    <a:pt x="4730" y="2466"/>
                  </a:cubicBezTo>
                  <a:cubicBezTo>
                    <a:pt x="4567" y="2636"/>
                    <a:pt x="4685" y="2837"/>
                    <a:pt x="4848" y="2837"/>
                  </a:cubicBezTo>
                  <a:lnTo>
                    <a:pt x="4867" y="2837"/>
                  </a:lnTo>
                  <a:cubicBezTo>
                    <a:pt x="4844" y="3103"/>
                    <a:pt x="4774" y="3355"/>
                    <a:pt x="4666" y="3587"/>
                  </a:cubicBezTo>
                  <a:lnTo>
                    <a:pt x="4594" y="3545"/>
                  </a:lnTo>
                  <a:cubicBezTo>
                    <a:pt x="4582" y="3539"/>
                    <a:pt x="4569" y="3535"/>
                    <a:pt x="4555" y="3535"/>
                  </a:cubicBezTo>
                  <a:cubicBezTo>
                    <a:pt x="4549" y="3535"/>
                    <a:pt x="4543" y="3536"/>
                    <a:pt x="4536" y="3538"/>
                  </a:cubicBezTo>
                  <a:cubicBezTo>
                    <a:pt x="4310" y="3604"/>
                    <a:pt x="4311" y="3837"/>
                    <a:pt x="4453" y="3919"/>
                  </a:cubicBezTo>
                  <a:lnTo>
                    <a:pt x="4469" y="3928"/>
                  </a:lnTo>
                  <a:cubicBezTo>
                    <a:pt x="4319" y="4141"/>
                    <a:pt x="4133" y="4328"/>
                    <a:pt x="3920" y="4477"/>
                  </a:cubicBezTo>
                  <a:lnTo>
                    <a:pt x="3879" y="4405"/>
                  </a:lnTo>
                  <a:cubicBezTo>
                    <a:pt x="3868" y="4388"/>
                    <a:pt x="3852" y="4375"/>
                    <a:pt x="3832" y="4370"/>
                  </a:cubicBezTo>
                  <a:cubicBezTo>
                    <a:pt x="3805" y="4363"/>
                    <a:pt x="3780" y="4360"/>
                    <a:pt x="3756" y="4360"/>
                  </a:cubicBezTo>
                  <a:cubicBezTo>
                    <a:pt x="3579" y="4360"/>
                    <a:pt x="3498" y="4533"/>
                    <a:pt x="3570" y="4659"/>
                  </a:cubicBezTo>
                  <a:lnTo>
                    <a:pt x="3580" y="4674"/>
                  </a:lnTo>
                  <a:cubicBezTo>
                    <a:pt x="3349" y="4784"/>
                    <a:pt x="3095" y="4853"/>
                    <a:pt x="2830" y="4877"/>
                  </a:cubicBezTo>
                  <a:lnTo>
                    <a:pt x="2830" y="4792"/>
                  </a:lnTo>
                  <a:cubicBezTo>
                    <a:pt x="2830" y="4772"/>
                    <a:pt x="2821" y="4752"/>
                    <a:pt x="2807" y="4738"/>
                  </a:cubicBezTo>
                  <a:cubicBezTo>
                    <a:pt x="2749" y="4683"/>
                    <a:pt x="2688" y="4660"/>
                    <a:pt x="2633" y="4660"/>
                  </a:cubicBezTo>
                  <a:cubicBezTo>
                    <a:pt x="2524" y="4660"/>
                    <a:pt x="2436" y="4748"/>
                    <a:pt x="2436" y="4857"/>
                  </a:cubicBezTo>
                  <a:lnTo>
                    <a:pt x="2436" y="4877"/>
                  </a:lnTo>
                  <a:cubicBezTo>
                    <a:pt x="2169" y="4854"/>
                    <a:pt x="1916" y="4785"/>
                    <a:pt x="1684" y="4676"/>
                  </a:cubicBezTo>
                  <a:lnTo>
                    <a:pt x="1727" y="4602"/>
                  </a:lnTo>
                  <a:cubicBezTo>
                    <a:pt x="1737" y="4585"/>
                    <a:pt x="1739" y="4563"/>
                    <a:pt x="1734" y="4544"/>
                  </a:cubicBezTo>
                  <a:cubicBezTo>
                    <a:pt x="1698" y="4418"/>
                    <a:pt x="1610" y="4362"/>
                    <a:pt x="1524" y="4362"/>
                  </a:cubicBezTo>
                  <a:cubicBezTo>
                    <a:pt x="1456" y="4362"/>
                    <a:pt x="1390" y="4398"/>
                    <a:pt x="1353" y="4461"/>
                  </a:cubicBezTo>
                  <a:lnTo>
                    <a:pt x="1343" y="4479"/>
                  </a:lnTo>
                  <a:cubicBezTo>
                    <a:pt x="1129" y="4329"/>
                    <a:pt x="943" y="4143"/>
                    <a:pt x="793" y="3930"/>
                  </a:cubicBezTo>
                  <a:lnTo>
                    <a:pt x="867" y="3887"/>
                  </a:lnTo>
                  <a:cubicBezTo>
                    <a:pt x="884" y="3876"/>
                    <a:pt x="897" y="3859"/>
                    <a:pt x="902" y="3839"/>
                  </a:cubicBezTo>
                  <a:cubicBezTo>
                    <a:pt x="947" y="3661"/>
                    <a:pt x="832" y="3552"/>
                    <a:pt x="712" y="3552"/>
                  </a:cubicBezTo>
                  <a:cubicBezTo>
                    <a:pt x="679" y="3552"/>
                    <a:pt x="645" y="3560"/>
                    <a:pt x="615" y="3578"/>
                  </a:cubicBezTo>
                  <a:lnTo>
                    <a:pt x="596" y="3588"/>
                  </a:lnTo>
                  <a:cubicBezTo>
                    <a:pt x="487" y="3356"/>
                    <a:pt x="417" y="3103"/>
                    <a:pt x="394" y="2837"/>
                  </a:cubicBezTo>
                  <a:lnTo>
                    <a:pt x="480" y="2837"/>
                  </a:lnTo>
                  <a:cubicBezTo>
                    <a:pt x="501" y="2837"/>
                    <a:pt x="520" y="2829"/>
                    <a:pt x="535" y="2814"/>
                  </a:cubicBezTo>
                  <a:cubicBezTo>
                    <a:pt x="698" y="2645"/>
                    <a:pt x="580" y="2443"/>
                    <a:pt x="416" y="2443"/>
                  </a:cubicBezTo>
                  <a:lnTo>
                    <a:pt x="394" y="2443"/>
                  </a:lnTo>
                  <a:cubicBezTo>
                    <a:pt x="417" y="2177"/>
                    <a:pt x="487" y="1924"/>
                    <a:pt x="596" y="1691"/>
                  </a:cubicBezTo>
                  <a:lnTo>
                    <a:pt x="615" y="1703"/>
                  </a:lnTo>
                  <a:cubicBezTo>
                    <a:pt x="645" y="1721"/>
                    <a:pt x="680" y="1729"/>
                    <a:pt x="712" y="1729"/>
                  </a:cubicBezTo>
                  <a:cubicBezTo>
                    <a:pt x="833" y="1729"/>
                    <a:pt x="947" y="1619"/>
                    <a:pt x="902" y="1439"/>
                  </a:cubicBezTo>
                  <a:cubicBezTo>
                    <a:pt x="898" y="1423"/>
                    <a:pt x="882" y="1403"/>
                    <a:pt x="868" y="1394"/>
                  </a:cubicBezTo>
                  <a:lnTo>
                    <a:pt x="793" y="1351"/>
                  </a:lnTo>
                  <a:cubicBezTo>
                    <a:pt x="943" y="1138"/>
                    <a:pt x="1129" y="951"/>
                    <a:pt x="1343" y="802"/>
                  </a:cubicBezTo>
                  <a:lnTo>
                    <a:pt x="1354" y="820"/>
                  </a:lnTo>
                  <a:cubicBezTo>
                    <a:pt x="1390" y="883"/>
                    <a:pt x="1456" y="917"/>
                    <a:pt x="1524" y="917"/>
                  </a:cubicBezTo>
                  <a:cubicBezTo>
                    <a:pt x="1610" y="917"/>
                    <a:pt x="1698" y="862"/>
                    <a:pt x="1734" y="736"/>
                  </a:cubicBezTo>
                  <a:cubicBezTo>
                    <a:pt x="1740" y="717"/>
                    <a:pt x="1737" y="696"/>
                    <a:pt x="1727" y="678"/>
                  </a:cubicBezTo>
                  <a:lnTo>
                    <a:pt x="1684" y="604"/>
                  </a:lnTo>
                  <a:cubicBezTo>
                    <a:pt x="1916" y="496"/>
                    <a:pt x="2169" y="427"/>
                    <a:pt x="2436" y="404"/>
                  </a:cubicBezTo>
                  <a:lnTo>
                    <a:pt x="2436" y="488"/>
                  </a:lnTo>
                  <a:cubicBezTo>
                    <a:pt x="2436" y="509"/>
                    <a:pt x="2443" y="528"/>
                    <a:pt x="2458" y="542"/>
                  </a:cubicBezTo>
                  <a:cubicBezTo>
                    <a:pt x="2515" y="597"/>
                    <a:pt x="2576" y="620"/>
                    <a:pt x="2632" y="620"/>
                  </a:cubicBezTo>
                  <a:cubicBezTo>
                    <a:pt x="2741" y="620"/>
                    <a:pt x="2830" y="532"/>
                    <a:pt x="2830" y="424"/>
                  </a:cubicBezTo>
                  <a:lnTo>
                    <a:pt x="2830" y="404"/>
                  </a:lnTo>
                  <a:close/>
                  <a:moveTo>
                    <a:pt x="2639" y="0"/>
                  </a:moveTo>
                  <a:cubicBezTo>
                    <a:pt x="1184" y="0"/>
                    <a:pt x="0" y="1185"/>
                    <a:pt x="0" y="2640"/>
                  </a:cubicBezTo>
                  <a:cubicBezTo>
                    <a:pt x="0" y="4096"/>
                    <a:pt x="1184" y="5279"/>
                    <a:pt x="2639" y="5279"/>
                  </a:cubicBezTo>
                  <a:cubicBezTo>
                    <a:pt x="4094" y="5279"/>
                    <a:pt x="5278" y="4096"/>
                    <a:pt x="5278" y="2640"/>
                  </a:cubicBezTo>
                  <a:cubicBezTo>
                    <a:pt x="5278" y="1185"/>
                    <a:pt x="4094" y="0"/>
                    <a:pt x="2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8"/>
            <p:cNvSpPr/>
            <p:nvPr/>
          </p:nvSpPr>
          <p:spPr>
            <a:xfrm>
              <a:off x="3248210" y="2700009"/>
              <a:ext cx="255564" cy="255564"/>
            </a:xfrm>
            <a:custGeom>
              <a:rect b="b" l="l" r="r" t="t"/>
              <a:pathLst>
                <a:path extrusionOk="0" h="6975" w="6975">
                  <a:moveTo>
                    <a:pt x="3488" y="1"/>
                  </a:moveTo>
                  <a:cubicBezTo>
                    <a:pt x="1565" y="1"/>
                    <a:pt x="0" y="1566"/>
                    <a:pt x="0" y="3488"/>
                  </a:cubicBezTo>
                  <a:cubicBezTo>
                    <a:pt x="0" y="5411"/>
                    <a:pt x="1565" y="6975"/>
                    <a:pt x="3488" y="6975"/>
                  </a:cubicBezTo>
                  <a:cubicBezTo>
                    <a:pt x="5411" y="6975"/>
                    <a:pt x="6975" y="5411"/>
                    <a:pt x="6975" y="3488"/>
                  </a:cubicBezTo>
                  <a:cubicBezTo>
                    <a:pt x="6975" y="2886"/>
                    <a:pt x="6819" y="2293"/>
                    <a:pt x="6524" y="1772"/>
                  </a:cubicBezTo>
                  <a:cubicBezTo>
                    <a:pt x="6488" y="1708"/>
                    <a:pt x="6421" y="1672"/>
                    <a:pt x="6352" y="1672"/>
                  </a:cubicBezTo>
                  <a:cubicBezTo>
                    <a:pt x="6319" y="1672"/>
                    <a:pt x="6286" y="1680"/>
                    <a:pt x="6255" y="1697"/>
                  </a:cubicBezTo>
                  <a:cubicBezTo>
                    <a:pt x="6161" y="1751"/>
                    <a:pt x="6127" y="1870"/>
                    <a:pt x="6181" y="1966"/>
                  </a:cubicBezTo>
                  <a:cubicBezTo>
                    <a:pt x="6443" y="2427"/>
                    <a:pt x="6581" y="2953"/>
                    <a:pt x="6581" y="3488"/>
                  </a:cubicBezTo>
                  <a:cubicBezTo>
                    <a:pt x="6581" y="5194"/>
                    <a:pt x="5193" y="6581"/>
                    <a:pt x="3488" y="6581"/>
                  </a:cubicBezTo>
                  <a:cubicBezTo>
                    <a:pt x="1782" y="6581"/>
                    <a:pt x="394" y="5194"/>
                    <a:pt x="394" y="3488"/>
                  </a:cubicBezTo>
                  <a:cubicBezTo>
                    <a:pt x="394" y="1782"/>
                    <a:pt x="1782" y="395"/>
                    <a:pt x="3488" y="395"/>
                  </a:cubicBezTo>
                  <a:cubicBezTo>
                    <a:pt x="4023" y="395"/>
                    <a:pt x="4550" y="534"/>
                    <a:pt x="5014" y="797"/>
                  </a:cubicBezTo>
                  <a:cubicBezTo>
                    <a:pt x="5044" y="814"/>
                    <a:pt x="5077" y="822"/>
                    <a:pt x="5110" y="822"/>
                  </a:cubicBezTo>
                  <a:cubicBezTo>
                    <a:pt x="5179" y="822"/>
                    <a:pt x="5245" y="786"/>
                    <a:pt x="5281" y="722"/>
                  </a:cubicBezTo>
                  <a:cubicBezTo>
                    <a:pt x="5336" y="628"/>
                    <a:pt x="5302" y="508"/>
                    <a:pt x="5208" y="455"/>
                  </a:cubicBezTo>
                  <a:cubicBezTo>
                    <a:pt x="4686" y="158"/>
                    <a:pt x="4091" y="1"/>
                    <a:pt x="3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8"/>
            <p:cNvSpPr/>
            <p:nvPr/>
          </p:nvSpPr>
          <p:spPr>
            <a:xfrm>
              <a:off x="3344207" y="2769479"/>
              <a:ext cx="38802" cy="65586"/>
            </a:xfrm>
            <a:custGeom>
              <a:rect b="b" l="l" r="r" t="t"/>
              <a:pathLst>
                <a:path extrusionOk="0" h="1790" w="1059">
                  <a:moveTo>
                    <a:pt x="861" y="1"/>
                  </a:moveTo>
                  <a:cubicBezTo>
                    <a:pt x="753" y="1"/>
                    <a:pt x="665" y="89"/>
                    <a:pt x="665" y="198"/>
                  </a:cubicBezTo>
                  <a:lnTo>
                    <a:pt x="665" y="1395"/>
                  </a:lnTo>
                  <a:lnTo>
                    <a:pt x="219" y="1395"/>
                  </a:lnTo>
                  <a:cubicBezTo>
                    <a:pt x="121" y="1395"/>
                    <a:pt x="33" y="1465"/>
                    <a:pt x="19" y="1562"/>
                  </a:cubicBezTo>
                  <a:cubicBezTo>
                    <a:pt x="1" y="1684"/>
                    <a:pt x="96" y="1789"/>
                    <a:pt x="213" y="1789"/>
                  </a:cubicBezTo>
                  <a:lnTo>
                    <a:pt x="861" y="1789"/>
                  </a:lnTo>
                  <a:cubicBezTo>
                    <a:pt x="970" y="1789"/>
                    <a:pt x="1059" y="1701"/>
                    <a:pt x="1059" y="1592"/>
                  </a:cubicBezTo>
                  <a:lnTo>
                    <a:pt x="1059" y="198"/>
                  </a:lnTo>
                  <a:cubicBezTo>
                    <a:pt x="1059" y="89"/>
                    <a:pt x="970" y="1"/>
                    <a:pt x="8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8"/>
            <p:cNvSpPr/>
            <p:nvPr/>
          </p:nvSpPr>
          <p:spPr>
            <a:xfrm>
              <a:off x="3191015" y="2643071"/>
              <a:ext cx="369514" cy="369514"/>
            </a:xfrm>
            <a:custGeom>
              <a:rect b="b" l="l" r="r" t="t"/>
              <a:pathLst>
                <a:path extrusionOk="0" h="10085" w="10085">
                  <a:moveTo>
                    <a:pt x="5658" y="394"/>
                  </a:moveTo>
                  <a:lnTo>
                    <a:pt x="5892" y="1053"/>
                  </a:lnTo>
                  <a:cubicBezTo>
                    <a:pt x="5914" y="1115"/>
                    <a:pt x="5965" y="1162"/>
                    <a:pt x="6028" y="1178"/>
                  </a:cubicBezTo>
                  <a:cubicBezTo>
                    <a:pt x="6396" y="1271"/>
                    <a:pt x="6749" y="1417"/>
                    <a:pt x="7077" y="1613"/>
                  </a:cubicBezTo>
                  <a:cubicBezTo>
                    <a:pt x="7107" y="1630"/>
                    <a:pt x="7142" y="1639"/>
                    <a:pt x="7177" y="1639"/>
                  </a:cubicBezTo>
                  <a:cubicBezTo>
                    <a:pt x="7206" y="1639"/>
                    <a:pt x="7235" y="1633"/>
                    <a:pt x="7262" y="1621"/>
                  </a:cubicBezTo>
                  <a:lnTo>
                    <a:pt x="7893" y="1321"/>
                  </a:lnTo>
                  <a:lnTo>
                    <a:pt x="8764" y="2191"/>
                  </a:lnTo>
                  <a:lnTo>
                    <a:pt x="8464" y="2823"/>
                  </a:lnTo>
                  <a:cubicBezTo>
                    <a:pt x="8436" y="2882"/>
                    <a:pt x="8439" y="2952"/>
                    <a:pt x="8473" y="3008"/>
                  </a:cubicBezTo>
                  <a:cubicBezTo>
                    <a:pt x="8667" y="3335"/>
                    <a:pt x="8813" y="3688"/>
                    <a:pt x="8906" y="4056"/>
                  </a:cubicBezTo>
                  <a:cubicBezTo>
                    <a:pt x="8923" y="4119"/>
                    <a:pt x="8969" y="4170"/>
                    <a:pt x="9031" y="4192"/>
                  </a:cubicBezTo>
                  <a:lnTo>
                    <a:pt x="9691" y="4426"/>
                  </a:lnTo>
                  <a:lnTo>
                    <a:pt x="9691" y="5657"/>
                  </a:lnTo>
                  <a:lnTo>
                    <a:pt x="9031" y="5892"/>
                  </a:lnTo>
                  <a:cubicBezTo>
                    <a:pt x="8969" y="5914"/>
                    <a:pt x="8923" y="5965"/>
                    <a:pt x="8906" y="6029"/>
                  </a:cubicBezTo>
                  <a:cubicBezTo>
                    <a:pt x="8813" y="6397"/>
                    <a:pt x="8667" y="6749"/>
                    <a:pt x="8473" y="7076"/>
                  </a:cubicBezTo>
                  <a:cubicBezTo>
                    <a:pt x="8439" y="7133"/>
                    <a:pt x="8436" y="7202"/>
                    <a:pt x="8464" y="7261"/>
                  </a:cubicBezTo>
                  <a:lnTo>
                    <a:pt x="8764" y="7894"/>
                  </a:lnTo>
                  <a:lnTo>
                    <a:pt x="7893" y="8764"/>
                  </a:lnTo>
                  <a:lnTo>
                    <a:pt x="7262" y="8464"/>
                  </a:lnTo>
                  <a:cubicBezTo>
                    <a:pt x="7234" y="8451"/>
                    <a:pt x="7205" y="8445"/>
                    <a:pt x="7176" y="8445"/>
                  </a:cubicBezTo>
                  <a:cubicBezTo>
                    <a:pt x="7141" y="8445"/>
                    <a:pt x="7107" y="8454"/>
                    <a:pt x="7076" y="8472"/>
                  </a:cubicBezTo>
                  <a:cubicBezTo>
                    <a:pt x="6749" y="8667"/>
                    <a:pt x="6396" y="8813"/>
                    <a:pt x="6030" y="8906"/>
                  </a:cubicBezTo>
                  <a:cubicBezTo>
                    <a:pt x="5965" y="8923"/>
                    <a:pt x="5914" y="8969"/>
                    <a:pt x="5892" y="9031"/>
                  </a:cubicBezTo>
                  <a:lnTo>
                    <a:pt x="5658" y="9691"/>
                  </a:lnTo>
                  <a:lnTo>
                    <a:pt x="4427" y="9691"/>
                  </a:lnTo>
                  <a:lnTo>
                    <a:pt x="4193" y="9031"/>
                  </a:lnTo>
                  <a:cubicBezTo>
                    <a:pt x="4170" y="8969"/>
                    <a:pt x="4119" y="8923"/>
                    <a:pt x="4055" y="8906"/>
                  </a:cubicBezTo>
                  <a:cubicBezTo>
                    <a:pt x="3688" y="8813"/>
                    <a:pt x="3335" y="8667"/>
                    <a:pt x="3008" y="8472"/>
                  </a:cubicBezTo>
                  <a:cubicBezTo>
                    <a:pt x="2977" y="8454"/>
                    <a:pt x="2942" y="8445"/>
                    <a:pt x="2908" y="8445"/>
                  </a:cubicBezTo>
                  <a:cubicBezTo>
                    <a:pt x="2879" y="8445"/>
                    <a:pt x="2850" y="8451"/>
                    <a:pt x="2823" y="8464"/>
                  </a:cubicBezTo>
                  <a:lnTo>
                    <a:pt x="2192" y="8764"/>
                  </a:lnTo>
                  <a:lnTo>
                    <a:pt x="1321" y="7892"/>
                  </a:lnTo>
                  <a:lnTo>
                    <a:pt x="1620" y="7261"/>
                  </a:lnTo>
                  <a:cubicBezTo>
                    <a:pt x="1649" y="7201"/>
                    <a:pt x="1645" y="7132"/>
                    <a:pt x="1612" y="7076"/>
                  </a:cubicBezTo>
                  <a:cubicBezTo>
                    <a:pt x="1418" y="6749"/>
                    <a:pt x="1272" y="6396"/>
                    <a:pt x="1178" y="6029"/>
                  </a:cubicBezTo>
                  <a:cubicBezTo>
                    <a:pt x="1161" y="5965"/>
                    <a:pt x="1115" y="5914"/>
                    <a:pt x="1053" y="5892"/>
                  </a:cubicBezTo>
                  <a:lnTo>
                    <a:pt x="393" y="5657"/>
                  </a:lnTo>
                  <a:lnTo>
                    <a:pt x="393" y="4426"/>
                  </a:lnTo>
                  <a:lnTo>
                    <a:pt x="1053" y="4192"/>
                  </a:lnTo>
                  <a:cubicBezTo>
                    <a:pt x="1115" y="4170"/>
                    <a:pt x="1161" y="4119"/>
                    <a:pt x="1178" y="4056"/>
                  </a:cubicBezTo>
                  <a:cubicBezTo>
                    <a:pt x="1272" y="3688"/>
                    <a:pt x="1418" y="3335"/>
                    <a:pt x="1612" y="3008"/>
                  </a:cubicBezTo>
                  <a:cubicBezTo>
                    <a:pt x="1645" y="2952"/>
                    <a:pt x="1649" y="2882"/>
                    <a:pt x="1620" y="2823"/>
                  </a:cubicBezTo>
                  <a:lnTo>
                    <a:pt x="1320" y="2191"/>
                  </a:lnTo>
                  <a:lnTo>
                    <a:pt x="2191" y="1321"/>
                  </a:lnTo>
                  <a:lnTo>
                    <a:pt x="2823" y="1621"/>
                  </a:lnTo>
                  <a:cubicBezTo>
                    <a:pt x="2849" y="1633"/>
                    <a:pt x="2878" y="1639"/>
                    <a:pt x="2907" y="1639"/>
                  </a:cubicBezTo>
                  <a:cubicBezTo>
                    <a:pt x="2942" y="1639"/>
                    <a:pt x="2977" y="1630"/>
                    <a:pt x="3008" y="1613"/>
                  </a:cubicBezTo>
                  <a:cubicBezTo>
                    <a:pt x="3335" y="1417"/>
                    <a:pt x="3687" y="1271"/>
                    <a:pt x="4055" y="1178"/>
                  </a:cubicBezTo>
                  <a:cubicBezTo>
                    <a:pt x="4119" y="1162"/>
                    <a:pt x="4170" y="1115"/>
                    <a:pt x="4191" y="1053"/>
                  </a:cubicBezTo>
                  <a:lnTo>
                    <a:pt x="4427" y="394"/>
                  </a:lnTo>
                  <a:close/>
                  <a:moveTo>
                    <a:pt x="4288" y="0"/>
                  </a:moveTo>
                  <a:cubicBezTo>
                    <a:pt x="4204" y="0"/>
                    <a:pt x="4131" y="53"/>
                    <a:pt x="4102" y="131"/>
                  </a:cubicBezTo>
                  <a:lnTo>
                    <a:pt x="3856" y="824"/>
                  </a:lnTo>
                  <a:cubicBezTo>
                    <a:pt x="3522" y="917"/>
                    <a:pt x="3202" y="1051"/>
                    <a:pt x="2898" y="1221"/>
                  </a:cubicBezTo>
                  <a:lnTo>
                    <a:pt x="2235" y="905"/>
                  </a:lnTo>
                  <a:cubicBezTo>
                    <a:pt x="2208" y="892"/>
                    <a:pt x="2179" y="886"/>
                    <a:pt x="2151" y="886"/>
                  </a:cubicBezTo>
                  <a:cubicBezTo>
                    <a:pt x="2100" y="886"/>
                    <a:pt x="2049" y="906"/>
                    <a:pt x="2011" y="943"/>
                  </a:cubicBezTo>
                  <a:lnTo>
                    <a:pt x="944" y="2011"/>
                  </a:lnTo>
                  <a:cubicBezTo>
                    <a:pt x="885" y="2069"/>
                    <a:pt x="869" y="2160"/>
                    <a:pt x="905" y="2234"/>
                  </a:cubicBezTo>
                  <a:lnTo>
                    <a:pt x="1221" y="2898"/>
                  </a:lnTo>
                  <a:cubicBezTo>
                    <a:pt x="1051" y="3202"/>
                    <a:pt x="918" y="3522"/>
                    <a:pt x="824" y="3856"/>
                  </a:cubicBezTo>
                  <a:lnTo>
                    <a:pt x="131" y="4102"/>
                  </a:lnTo>
                  <a:cubicBezTo>
                    <a:pt x="53" y="4130"/>
                    <a:pt x="1" y="4205"/>
                    <a:pt x="1" y="4288"/>
                  </a:cubicBezTo>
                  <a:lnTo>
                    <a:pt x="1" y="5797"/>
                  </a:lnTo>
                  <a:cubicBezTo>
                    <a:pt x="1" y="5880"/>
                    <a:pt x="53" y="5955"/>
                    <a:pt x="131" y="5982"/>
                  </a:cubicBezTo>
                  <a:lnTo>
                    <a:pt x="824" y="6229"/>
                  </a:lnTo>
                  <a:cubicBezTo>
                    <a:pt x="918" y="6562"/>
                    <a:pt x="1051" y="6883"/>
                    <a:pt x="1221" y="7186"/>
                  </a:cubicBezTo>
                  <a:lnTo>
                    <a:pt x="905" y="7849"/>
                  </a:lnTo>
                  <a:cubicBezTo>
                    <a:pt x="869" y="7925"/>
                    <a:pt x="885" y="8014"/>
                    <a:pt x="944" y="8073"/>
                  </a:cubicBezTo>
                  <a:lnTo>
                    <a:pt x="2011" y="9140"/>
                  </a:lnTo>
                  <a:cubicBezTo>
                    <a:pt x="2049" y="9179"/>
                    <a:pt x="2099" y="9198"/>
                    <a:pt x="2150" y="9198"/>
                  </a:cubicBezTo>
                  <a:cubicBezTo>
                    <a:pt x="2179" y="9198"/>
                    <a:pt x="2208" y="9192"/>
                    <a:pt x="2235" y="9179"/>
                  </a:cubicBezTo>
                  <a:lnTo>
                    <a:pt x="2898" y="8864"/>
                  </a:lnTo>
                  <a:cubicBezTo>
                    <a:pt x="3202" y="9034"/>
                    <a:pt x="3522" y="9168"/>
                    <a:pt x="3856" y="9261"/>
                  </a:cubicBezTo>
                  <a:lnTo>
                    <a:pt x="4102" y="9953"/>
                  </a:lnTo>
                  <a:cubicBezTo>
                    <a:pt x="4131" y="10032"/>
                    <a:pt x="4204" y="10085"/>
                    <a:pt x="4288" y="10085"/>
                  </a:cubicBezTo>
                  <a:lnTo>
                    <a:pt x="5796" y="10085"/>
                  </a:lnTo>
                  <a:cubicBezTo>
                    <a:pt x="5880" y="10085"/>
                    <a:pt x="5955" y="10032"/>
                    <a:pt x="5982" y="9953"/>
                  </a:cubicBezTo>
                  <a:lnTo>
                    <a:pt x="6229" y="9261"/>
                  </a:lnTo>
                  <a:cubicBezTo>
                    <a:pt x="6562" y="9167"/>
                    <a:pt x="6883" y="9034"/>
                    <a:pt x="7186" y="8864"/>
                  </a:cubicBezTo>
                  <a:lnTo>
                    <a:pt x="7850" y="9179"/>
                  </a:lnTo>
                  <a:cubicBezTo>
                    <a:pt x="7877" y="9192"/>
                    <a:pt x="7906" y="9198"/>
                    <a:pt x="7935" y="9198"/>
                  </a:cubicBezTo>
                  <a:cubicBezTo>
                    <a:pt x="7986" y="9198"/>
                    <a:pt x="8036" y="9179"/>
                    <a:pt x="8073" y="9140"/>
                  </a:cubicBezTo>
                  <a:lnTo>
                    <a:pt x="9141" y="8073"/>
                  </a:lnTo>
                  <a:cubicBezTo>
                    <a:pt x="9199" y="8014"/>
                    <a:pt x="9215" y="7925"/>
                    <a:pt x="9179" y="7849"/>
                  </a:cubicBezTo>
                  <a:lnTo>
                    <a:pt x="8864" y="7186"/>
                  </a:lnTo>
                  <a:cubicBezTo>
                    <a:pt x="9035" y="6883"/>
                    <a:pt x="9168" y="6562"/>
                    <a:pt x="9260" y="6229"/>
                  </a:cubicBezTo>
                  <a:lnTo>
                    <a:pt x="9954" y="5982"/>
                  </a:lnTo>
                  <a:cubicBezTo>
                    <a:pt x="10032" y="5955"/>
                    <a:pt x="10085" y="5880"/>
                    <a:pt x="10085" y="5797"/>
                  </a:cubicBezTo>
                  <a:lnTo>
                    <a:pt x="10085" y="4288"/>
                  </a:lnTo>
                  <a:cubicBezTo>
                    <a:pt x="10085" y="4205"/>
                    <a:pt x="10032" y="4130"/>
                    <a:pt x="9954" y="4102"/>
                  </a:cubicBezTo>
                  <a:lnTo>
                    <a:pt x="9261" y="3856"/>
                  </a:lnTo>
                  <a:cubicBezTo>
                    <a:pt x="9168" y="3522"/>
                    <a:pt x="9035" y="3202"/>
                    <a:pt x="8864" y="2898"/>
                  </a:cubicBezTo>
                  <a:lnTo>
                    <a:pt x="9179" y="2234"/>
                  </a:lnTo>
                  <a:cubicBezTo>
                    <a:pt x="9215" y="2160"/>
                    <a:pt x="9200" y="2069"/>
                    <a:pt x="9142" y="2011"/>
                  </a:cubicBezTo>
                  <a:lnTo>
                    <a:pt x="8073" y="943"/>
                  </a:lnTo>
                  <a:cubicBezTo>
                    <a:pt x="8036" y="906"/>
                    <a:pt x="7985" y="886"/>
                    <a:pt x="7934" y="886"/>
                  </a:cubicBezTo>
                  <a:cubicBezTo>
                    <a:pt x="7906" y="886"/>
                    <a:pt x="7877" y="892"/>
                    <a:pt x="7850" y="905"/>
                  </a:cubicBezTo>
                  <a:lnTo>
                    <a:pt x="7186" y="1221"/>
                  </a:lnTo>
                  <a:cubicBezTo>
                    <a:pt x="6883" y="1051"/>
                    <a:pt x="6562" y="917"/>
                    <a:pt x="6229" y="824"/>
                  </a:cubicBezTo>
                  <a:lnTo>
                    <a:pt x="5982" y="131"/>
                  </a:lnTo>
                  <a:cubicBezTo>
                    <a:pt x="5955" y="53"/>
                    <a:pt x="5880" y="0"/>
                    <a:pt x="57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8"/>
            <p:cNvSpPr/>
            <p:nvPr/>
          </p:nvSpPr>
          <p:spPr>
            <a:xfrm>
              <a:off x="3454017" y="2735440"/>
              <a:ext cx="14473" cy="14436"/>
            </a:xfrm>
            <a:custGeom>
              <a:rect b="b" l="l" r="r" t="t"/>
              <a:pathLst>
                <a:path extrusionOk="0" h="394" w="395">
                  <a:moveTo>
                    <a:pt x="198" y="0"/>
                  </a:moveTo>
                  <a:cubicBezTo>
                    <a:pt x="89" y="0"/>
                    <a:pt x="1" y="88"/>
                    <a:pt x="1" y="197"/>
                  </a:cubicBezTo>
                  <a:cubicBezTo>
                    <a:pt x="1" y="306"/>
                    <a:pt x="89" y="394"/>
                    <a:pt x="198" y="394"/>
                  </a:cubicBezTo>
                  <a:cubicBezTo>
                    <a:pt x="306" y="394"/>
                    <a:pt x="394" y="306"/>
                    <a:pt x="394" y="197"/>
                  </a:cubicBezTo>
                  <a:cubicBezTo>
                    <a:pt x="394" y="88"/>
                    <a:pt x="306" y="0"/>
                    <a:pt x="1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8" name="Google Shape;528;p78"/>
          <p:cNvSpPr txBox="1"/>
          <p:nvPr>
            <p:ph idx="4294967295" type="title"/>
          </p:nvPr>
        </p:nvSpPr>
        <p:spPr>
          <a:xfrm>
            <a:off x="2846761" y="3010175"/>
            <a:ext cx="14781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Chequeo de salud a domicilio</a:t>
            </a:r>
            <a:endParaRPr sz="1700"/>
          </a:p>
        </p:txBody>
      </p:sp>
      <p:sp>
        <p:nvSpPr>
          <p:cNvPr id="529" name="Google Shape;529;p78"/>
          <p:cNvSpPr/>
          <p:nvPr/>
        </p:nvSpPr>
        <p:spPr>
          <a:xfrm>
            <a:off x="3043445" y="2586088"/>
            <a:ext cx="1217700" cy="36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78"/>
          <p:cNvSpPr/>
          <p:nvPr/>
        </p:nvSpPr>
        <p:spPr>
          <a:xfrm>
            <a:off x="4888964" y="2586126"/>
            <a:ext cx="1188600" cy="36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78"/>
          <p:cNvSpPr/>
          <p:nvPr/>
        </p:nvSpPr>
        <p:spPr>
          <a:xfrm>
            <a:off x="6705375" y="2582663"/>
            <a:ext cx="1234200" cy="36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78"/>
          <p:cNvSpPr txBox="1"/>
          <p:nvPr>
            <p:ph idx="4294967295" type="title"/>
          </p:nvPr>
        </p:nvSpPr>
        <p:spPr>
          <a:xfrm>
            <a:off x="3027051" y="2584612"/>
            <a:ext cx="1217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2021-Q1</a:t>
            </a:r>
            <a:endParaRPr sz="2000"/>
          </a:p>
        </p:txBody>
      </p:sp>
      <p:sp>
        <p:nvSpPr>
          <p:cNvPr id="533" name="Google Shape;533;p78"/>
          <p:cNvSpPr txBox="1"/>
          <p:nvPr>
            <p:ph idx="4294967295" type="title"/>
          </p:nvPr>
        </p:nvSpPr>
        <p:spPr>
          <a:xfrm>
            <a:off x="4889107" y="2588062"/>
            <a:ext cx="1188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2021-Q4</a:t>
            </a:r>
            <a:endParaRPr sz="1900"/>
          </a:p>
        </p:txBody>
      </p:sp>
      <p:sp>
        <p:nvSpPr>
          <p:cNvPr id="534" name="Google Shape;534;p78"/>
          <p:cNvSpPr txBox="1"/>
          <p:nvPr>
            <p:ph idx="4294967295" type="title"/>
          </p:nvPr>
        </p:nvSpPr>
        <p:spPr>
          <a:xfrm>
            <a:off x="6705381" y="2584612"/>
            <a:ext cx="1234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?</a:t>
            </a:r>
            <a:endParaRPr sz="2000"/>
          </a:p>
        </p:txBody>
      </p:sp>
      <p:cxnSp>
        <p:nvCxnSpPr>
          <p:cNvPr id="535" name="Google Shape;535;p78"/>
          <p:cNvCxnSpPr>
            <a:endCxn id="532" idx="1"/>
          </p:cNvCxnSpPr>
          <p:nvPr/>
        </p:nvCxnSpPr>
        <p:spPr>
          <a:xfrm flipH="1" rot="10800000">
            <a:off x="2438451" y="2767463"/>
            <a:ext cx="588600" cy="3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78"/>
          <p:cNvCxnSpPr>
            <a:stCxn id="532" idx="3"/>
            <a:endCxn id="533" idx="1"/>
          </p:cNvCxnSpPr>
          <p:nvPr/>
        </p:nvCxnSpPr>
        <p:spPr>
          <a:xfrm>
            <a:off x="4244751" y="2767463"/>
            <a:ext cx="644400" cy="36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78"/>
          <p:cNvCxnSpPr>
            <a:stCxn id="533" idx="3"/>
            <a:endCxn id="534" idx="1"/>
          </p:cNvCxnSpPr>
          <p:nvPr/>
        </p:nvCxnSpPr>
        <p:spPr>
          <a:xfrm flipH="1" rot="10800000">
            <a:off x="6077707" y="2767613"/>
            <a:ext cx="627600" cy="33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9"/>
          <p:cNvSpPr/>
          <p:nvPr/>
        </p:nvSpPr>
        <p:spPr>
          <a:xfrm>
            <a:off x="895475" y="1274925"/>
            <a:ext cx="7469400" cy="332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79"/>
          <p:cNvSpPr txBox="1"/>
          <p:nvPr>
            <p:ph type="title"/>
          </p:nvPr>
        </p:nvSpPr>
        <p:spPr>
          <a:xfrm>
            <a:off x="719988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 de clientes: kmeans</a:t>
            </a:r>
            <a:endParaRPr>
              <a:solidFill>
                <a:schemeClr val="accent3"/>
              </a:solidFill>
            </a:endParaRPr>
          </a:p>
        </p:txBody>
      </p:sp>
      <p:graphicFrame>
        <p:nvGraphicFramePr>
          <p:cNvPr id="544" name="Google Shape;544;p79"/>
          <p:cNvGraphicFramePr/>
          <p:nvPr/>
        </p:nvGraphicFramePr>
        <p:xfrm>
          <a:off x="1242625" y="170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{F3E477AA-1D46-46B8-A91A-78941841369A}</a:tableStyleId>
              </a:tblPr>
              <a:tblGrid>
                <a:gridCol w="1586900"/>
                <a:gridCol w="1297050"/>
                <a:gridCol w="1297050"/>
                <a:gridCol w="1297050"/>
                <a:gridCol w="1297050"/>
              </a:tblGrid>
              <a:tr h="61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Cumplimiento de metas</a:t>
                      </a:r>
                      <a:endParaRPr b="1" sz="11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Chequeo Salud</a:t>
                      </a:r>
                      <a:endParaRPr b="1" sz="11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Evaluaciones</a:t>
                      </a:r>
                      <a:endParaRPr b="1" sz="11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Ratio de canje</a:t>
                      </a:r>
                      <a:endParaRPr b="1" sz="11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Informado</a:t>
                      </a:r>
                      <a:endParaRPr b="1" sz="16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52%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2F2F2"/>
                          </a:solidFill>
                        </a:rPr>
                        <a:t>100%</a:t>
                      </a:r>
                      <a:endParaRPr>
                        <a:solidFill>
                          <a:srgbClr val="F2F2F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81%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72%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Deportista</a:t>
                      </a:r>
                      <a:endParaRPr b="1" sz="16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68%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10%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27%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84%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Campañas</a:t>
                      </a:r>
                      <a:endParaRPr b="1" sz="16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</a:rPr>
                        <a:t>37%</a:t>
                      </a:r>
                      <a:endParaRPr>
                        <a:solidFill>
                          <a:srgbClr val="F8FAF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100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50%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0"/>
          <p:cNvSpPr txBox="1"/>
          <p:nvPr>
            <p:ph type="title"/>
          </p:nvPr>
        </p:nvSpPr>
        <p:spPr>
          <a:xfrm>
            <a:off x="1899175" y="1572775"/>
            <a:ext cx="38514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Ejecución</a:t>
            </a:r>
            <a:endParaRPr/>
          </a:p>
        </p:txBody>
      </p:sp>
      <p:sp>
        <p:nvSpPr>
          <p:cNvPr id="550" name="Google Shape;550;p80"/>
          <p:cNvSpPr txBox="1"/>
          <p:nvPr>
            <p:ph idx="2" type="title"/>
          </p:nvPr>
        </p:nvSpPr>
        <p:spPr>
          <a:xfrm>
            <a:off x="6142426" y="1859310"/>
            <a:ext cx="1550100" cy="12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51" name="Google Shape;551;p80"/>
          <p:cNvSpPr/>
          <p:nvPr/>
        </p:nvSpPr>
        <p:spPr>
          <a:xfrm>
            <a:off x="1670263" y="2341200"/>
            <a:ext cx="4014322" cy="4611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Call to action</a:t>
            </a:r>
          </a:p>
        </p:txBody>
      </p:sp>
      <p:sp>
        <p:nvSpPr>
          <p:cNvPr id="552" name="Google Shape;552;p80"/>
          <p:cNvSpPr/>
          <p:nvPr/>
        </p:nvSpPr>
        <p:spPr>
          <a:xfrm flipH="1">
            <a:off x="1604275" y="3043500"/>
            <a:ext cx="4146300" cy="4611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1"/>
          <p:cNvSpPr/>
          <p:nvPr/>
        </p:nvSpPr>
        <p:spPr>
          <a:xfrm>
            <a:off x="4932145" y="1480775"/>
            <a:ext cx="2989800" cy="109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81"/>
          <p:cNvSpPr/>
          <p:nvPr/>
        </p:nvSpPr>
        <p:spPr>
          <a:xfrm>
            <a:off x="1174275" y="3105475"/>
            <a:ext cx="2989800" cy="109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81"/>
          <p:cNvSpPr/>
          <p:nvPr/>
        </p:nvSpPr>
        <p:spPr>
          <a:xfrm>
            <a:off x="4932150" y="3105450"/>
            <a:ext cx="3076500" cy="109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81"/>
          <p:cNvSpPr/>
          <p:nvPr/>
        </p:nvSpPr>
        <p:spPr>
          <a:xfrm>
            <a:off x="1174275" y="1480775"/>
            <a:ext cx="2989800" cy="109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8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to action sobre componentes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62" name="Google Shape;562;p81"/>
          <p:cNvSpPr/>
          <p:nvPr/>
        </p:nvSpPr>
        <p:spPr>
          <a:xfrm>
            <a:off x="1254025" y="1587575"/>
            <a:ext cx="796500" cy="7965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81"/>
          <p:cNvSpPr/>
          <p:nvPr/>
        </p:nvSpPr>
        <p:spPr>
          <a:xfrm>
            <a:off x="1254013" y="3253650"/>
            <a:ext cx="796500" cy="7965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81"/>
          <p:cNvSpPr/>
          <p:nvPr/>
        </p:nvSpPr>
        <p:spPr>
          <a:xfrm>
            <a:off x="5015425" y="3284088"/>
            <a:ext cx="796500" cy="796500"/>
          </a:xfrm>
          <a:prstGeom prst="ellipse">
            <a:avLst/>
          </a:prstGeom>
          <a:gradFill>
            <a:gsLst>
              <a:gs pos="0">
                <a:schemeClr val="accent4"/>
              </a:gs>
              <a:gs pos="50000">
                <a:schemeClr val="accent5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81"/>
          <p:cNvSpPr/>
          <p:nvPr/>
        </p:nvSpPr>
        <p:spPr>
          <a:xfrm>
            <a:off x="5015413" y="1587550"/>
            <a:ext cx="796500" cy="7965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6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6" name="Google Shape;566;p81"/>
          <p:cNvGrpSpPr/>
          <p:nvPr/>
        </p:nvGrpSpPr>
        <p:grpSpPr>
          <a:xfrm>
            <a:off x="5236255" y="3497581"/>
            <a:ext cx="370614" cy="369551"/>
            <a:chOff x="3241130" y="3713206"/>
            <a:chExt cx="370614" cy="369551"/>
          </a:xfrm>
        </p:grpSpPr>
        <p:sp>
          <p:nvSpPr>
            <p:cNvPr id="567" name="Google Shape;567;p81"/>
            <p:cNvSpPr/>
            <p:nvPr/>
          </p:nvSpPr>
          <p:spPr>
            <a:xfrm>
              <a:off x="3241130" y="3713206"/>
              <a:ext cx="370614" cy="369551"/>
            </a:xfrm>
            <a:custGeom>
              <a:rect b="b" l="l" r="r" t="t"/>
              <a:pathLst>
                <a:path extrusionOk="0" h="10086" w="10115">
                  <a:moveTo>
                    <a:pt x="2142" y="2139"/>
                  </a:moveTo>
                  <a:lnTo>
                    <a:pt x="5670" y="4177"/>
                  </a:lnTo>
                  <a:lnTo>
                    <a:pt x="966" y="4177"/>
                  </a:lnTo>
                  <a:lnTo>
                    <a:pt x="2142" y="2139"/>
                  </a:lnTo>
                  <a:close/>
                  <a:moveTo>
                    <a:pt x="2615" y="1320"/>
                  </a:moveTo>
                  <a:lnTo>
                    <a:pt x="7562" y="4177"/>
                  </a:lnTo>
                  <a:lnTo>
                    <a:pt x="6459" y="4177"/>
                  </a:lnTo>
                  <a:lnTo>
                    <a:pt x="2339" y="1798"/>
                  </a:lnTo>
                  <a:lnTo>
                    <a:pt x="2615" y="1320"/>
                  </a:lnTo>
                  <a:close/>
                  <a:moveTo>
                    <a:pt x="8332" y="4625"/>
                  </a:moveTo>
                  <a:lnTo>
                    <a:pt x="9227" y="5142"/>
                  </a:lnTo>
                  <a:lnTo>
                    <a:pt x="9222" y="5151"/>
                  </a:lnTo>
                  <a:lnTo>
                    <a:pt x="8951" y="5619"/>
                  </a:lnTo>
                  <a:lnTo>
                    <a:pt x="8431" y="5319"/>
                  </a:lnTo>
                  <a:lnTo>
                    <a:pt x="8431" y="5021"/>
                  </a:lnTo>
                  <a:cubicBezTo>
                    <a:pt x="8431" y="4879"/>
                    <a:pt x="8395" y="4743"/>
                    <a:pt x="8332" y="4625"/>
                  </a:cubicBezTo>
                  <a:close/>
                  <a:moveTo>
                    <a:pt x="8431" y="5774"/>
                  </a:moveTo>
                  <a:lnTo>
                    <a:pt x="8754" y="5960"/>
                  </a:lnTo>
                  <a:lnTo>
                    <a:pt x="8431" y="6520"/>
                  </a:lnTo>
                  <a:lnTo>
                    <a:pt x="8431" y="5774"/>
                  </a:lnTo>
                  <a:close/>
                  <a:moveTo>
                    <a:pt x="7586" y="4571"/>
                  </a:moveTo>
                  <a:cubicBezTo>
                    <a:pt x="7835" y="4571"/>
                    <a:pt x="8037" y="4773"/>
                    <a:pt x="8037" y="5021"/>
                  </a:cubicBezTo>
                  <a:lnTo>
                    <a:pt x="8037" y="9241"/>
                  </a:lnTo>
                  <a:cubicBezTo>
                    <a:pt x="8037" y="9490"/>
                    <a:pt x="7835" y="9692"/>
                    <a:pt x="7586" y="9692"/>
                  </a:cubicBezTo>
                  <a:lnTo>
                    <a:pt x="845" y="9692"/>
                  </a:lnTo>
                  <a:cubicBezTo>
                    <a:pt x="596" y="9692"/>
                    <a:pt x="395" y="9490"/>
                    <a:pt x="395" y="9241"/>
                  </a:cubicBezTo>
                  <a:lnTo>
                    <a:pt x="395" y="5021"/>
                  </a:lnTo>
                  <a:cubicBezTo>
                    <a:pt x="395" y="4773"/>
                    <a:pt x="596" y="4571"/>
                    <a:pt x="845" y="4571"/>
                  </a:cubicBezTo>
                  <a:close/>
                  <a:moveTo>
                    <a:pt x="3404" y="1"/>
                  </a:moveTo>
                  <a:cubicBezTo>
                    <a:pt x="3331" y="1"/>
                    <a:pt x="3257" y="11"/>
                    <a:pt x="3184" y="30"/>
                  </a:cubicBezTo>
                  <a:cubicBezTo>
                    <a:pt x="2966" y="88"/>
                    <a:pt x="2784" y="228"/>
                    <a:pt x="2671" y="423"/>
                  </a:cubicBezTo>
                  <a:lnTo>
                    <a:pt x="562" y="4077"/>
                  </a:lnTo>
                  <a:cubicBezTo>
                    <a:pt x="528" y="4135"/>
                    <a:pt x="503" y="4196"/>
                    <a:pt x="484" y="4258"/>
                  </a:cubicBezTo>
                  <a:cubicBezTo>
                    <a:pt x="198" y="4393"/>
                    <a:pt x="1" y="4684"/>
                    <a:pt x="1" y="5021"/>
                  </a:cubicBezTo>
                  <a:lnTo>
                    <a:pt x="1" y="9338"/>
                  </a:lnTo>
                  <a:cubicBezTo>
                    <a:pt x="1" y="9751"/>
                    <a:pt x="335" y="10085"/>
                    <a:pt x="748" y="10085"/>
                  </a:cubicBezTo>
                  <a:lnTo>
                    <a:pt x="7683" y="10085"/>
                  </a:lnTo>
                  <a:cubicBezTo>
                    <a:pt x="8096" y="10085"/>
                    <a:pt x="8431" y="9751"/>
                    <a:pt x="8431" y="9338"/>
                  </a:cubicBezTo>
                  <a:lnTo>
                    <a:pt x="8431" y="7308"/>
                  </a:lnTo>
                  <a:lnTo>
                    <a:pt x="9972" y="4638"/>
                  </a:lnTo>
                  <a:cubicBezTo>
                    <a:pt x="10085" y="4444"/>
                    <a:pt x="10114" y="4216"/>
                    <a:pt x="10057" y="3997"/>
                  </a:cubicBezTo>
                  <a:cubicBezTo>
                    <a:pt x="9998" y="3780"/>
                    <a:pt x="9858" y="3598"/>
                    <a:pt x="9663" y="3485"/>
                  </a:cubicBezTo>
                  <a:lnTo>
                    <a:pt x="7333" y="2140"/>
                  </a:lnTo>
                  <a:cubicBezTo>
                    <a:pt x="7302" y="2122"/>
                    <a:pt x="7268" y="2114"/>
                    <a:pt x="7235" y="2114"/>
                  </a:cubicBezTo>
                  <a:cubicBezTo>
                    <a:pt x="7167" y="2114"/>
                    <a:pt x="7101" y="2149"/>
                    <a:pt x="7064" y="2212"/>
                  </a:cubicBezTo>
                  <a:cubicBezTo>
                    <a:pt x="7010" y="2306"/>
                    <a:pt x="7042" y="2427"/>
                    <a:pt x="7137" y="2481"/>
                  </a:cubicBezTo>
                  <a:lnTo>
                    <a:pt x="9466" y="3826"/>
                  </a:lnTo>
                  <a:cubicBezTo>
                    <a:pt x="9613" y="3911"/>
                    <a:pt x="9702" y="4071"/>
                    <a:pt x="9691" y="4254"/>
                  </a:cubicBezTo>
                  <a:cubicBezTo>
                    <a:pt x="9688" y="4317"/>
                    <a:pt x="9667" y="4378"/>
                    <a:pt x="9635" y="4433"/>
                  </a:cubicBezTo>
                  <a:lnTo>
                    <a:pt x="9423" y="4801"/>
                  </a:lnTo>
                  <a:lnTo>
                    <a:pt x="2805" y="980"/>
                  </a:lnTo>
                  <a:lnTo>
                    <a:pt x="3017" y="612"/>
                  </a:lnTo>
                  <a:cubicBezTo>
                    <a:pt x="3049" y="558"/>
                    <a:pt x="3092" y="509"/>
                    <a:pt x="3144" y="475"/>
                  </a:cubicBezTo>
                  <a:cubicBezTo>
                    <a:pt x="3226" y="421"/>
                    <a:pt x="3315" y="395"/>
                    <a:pt x="3403" y="395"/>
                  </a:cubicBezTo>
                  <a:cubicBezTo>
                    <a:pt x="3481" y="395"/>
                    <a:pt x="3558" y="416"/>
                    <a:pt x="3628" y="456"/>
                  </a:cubicBezTo>
                  <a:lnTo>
                    <a:pt x="5612" y="1601"/>
                  </a:lnTo>
                  <a:cubicBezTo>
                    <a:pt x="5640" y="1617"/>
                    <a:pt x="5672" y="1626"/>
                    <a:pt x="5704" y="1626"/>
                  </a:cubicBezTo>
                  <a:cubicBezTo>
                    <a:pt x="5734" y="1626"/>
                    <a:pt x="5765" y="1618"/>
                    <a:pt x="5791" y="1602"/>
                  </a:cubicBezTo>
                  <a:cubicBezTo>
                    <a:pt x="5939" y="1511"/>
                    <a:pt x="5923" y="1325"/>
                    <a:pt x="5799" y="1254"/>
                  </a:cubicBezTo>
                  <a:lnTo>
                    <a:pt x="3825" y="114"/>
                  </a:lnTo>
                  <a:cubicBezTo>
                    <a:pt x="3695" y="39"/>
                    <a:pt x="3550" y="1"/>
                    <a:pt x="34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81"/>
            <p:cNvSpPr/>
            <p:nvPr/>
          </p:nvSpPr>
          <p:spPr>
            <a:xfrm>
              <a:off x="3278649" y="3905163"/>
              <a:ext cx="129925" cy="46276"/>
            </a:xfrm>
            <a:custGeom>
              <a:rect b="b" l="l" r="r" t="t"/>
              <a:pathLst>
                <a:path extrusionOk="0" h="1263" w="3546">
                  <a:moveTo>
                    <a:pt x="3152" y="396"/>
                  </a:moveTo>
                  <a:lnTo>
                    <a:pt x="3152" y="869"/>
                  </a:lnTo>
                  <a:lnTo>
                    <a:pt x="395" y="869"/>
                  </a:lnTo>
                  <a:lnTo>
                    <a:pt x="395" y="396"/>
                  </a:lnTo>
                  <a:close/>
                  <a:moveTo>
                    <a:pt x="197" y="1"/>
                  </a:moveTo>
                  <a:cubicBezTo>
                    <a:pt x="89" y="1"/>
                    <a:pt x="1" y="89"/>
                    <a:pt x="1" y="198"/>
                  </a:cubicBezTo>
                  <a:lnTo>
                    <a:pt x="1" y="1065"/>
                  </a:lnTo>
                  <a:cubicBezTo>
                    <a:pt x="1" y="1174"/>
                    <a:pt x="89" y="1262"/>
                    <a:pt x="197" y="1262"/>
                  </a:cubicBezTo>
                  <a:lnTo>
                    <a:pt x="3349" y="1262"/>
                  </a:lnTo>
                  <a:cubicBezTo>
                    <a:pt x="3459" y="1262"/>
                    <a:pt x="3546" y="1174"/>
                    <a:pt x="3546" y="1065"/>
                  </a:cubicBezTo>
                  <a:lnTo>
                    <a:pt x="3546" y="198"/>
                  </a:lnTo>
                  <a:cubicBezTo>
                    <a:pt x="3546" y="89"/>
                    <a:pt x="3458" y="1"/>
                    <a:pt x="3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81"/>
            <p:cNvSpPr/>
            <p:nvPr/>
          </p:nvSpPr>
          <p:spPr>
            <a:xfrm>
              <a:off x="3436714" y="3905163"/>
              <a:ext cx="76541" cy="65732"/>
            </a:xfrm>
            <a:custGeom>
              <a:rect b="b" l="l" r="r" t="t"/>
              <a:pathLst>
                <a:path extrusionOk="0" h="1794" w="2089">
                  <a:moveTo>
                    <a:pt x="1572" y="395"/>
                  </a:moveTo>
                  <a:cubicBezTo>
                    <a:pt x="1639" y="395"/>
                    <a:pt x="1695" y="450"/>
                    <a:pt x="1695" y="518"/>
                  </a:cubicBezTo>
                  <a:lnTo>
                    <a:pt x="1695" y="1277"/>
                  </a:lnTo>
                  <a:cubicBezTo>
                    <a:pt x="1695" y="1345"/>
                    <a:pt x="1639" y="1400"/>
                    <a:pt x="1572" y="1400"/>
                  </a:cubicBezTo>
                  <a:lnTo>
                    <a:pt x="517" y="1400"/>
                  </a:lnTo>
                  <a:cubicBezTo>
                    <a:pt x="449" y="1400"/>
                    <a:pt x="394" y="1345"/>
                    <a:pt x="394" y="1277"/>
                  </a:cubicBezTo>
                  <a:lnTo>
                    <a:pt x="394" y="518"/>
                  </a:lnTo>
                  <a:cubicBezTo>
                    <a:pt x="394" y="450"/>
                    <a:pt x="449" y="395"/>
                    <a:pt x="517" y="395"/>
                  </a:cubicBezTo>
                  <a:close/>
                  <a:moveTo>
                    <a:pt x="517" y="1"/>
                  </a:moveTo>
                  <a:cubicBezTo>
                    <a:pt x="232" y="1"/>
                    <a:pt x="1" y="233"/>
                    <a:pt x="1" y="518"/>
                  </a:cubicBezTo>
                  <a:lnTo>
                    <a:pt x="1" y="1277"/>
                  </a:lnTo>
                  <a:cubicBezTo>
                    <a:pt x="1" y="1563"/>
                    <a:pt x="232" y="1794"/>
                    <a:pt x="517" y="1794"/>
                  </a:cubicBezTo>
                  <a:lnTo>
                    <a:pt x="1572" y="1794"/>
                  </a:lnTo>
                  <a:cubicBezTo>
                    <a:pt x="1857" y="1794"/>
                    <a:pt x="2089" y="1563"/>
                    <a:pt x="2089" y="1277"/>
                  </a:cubicBezTo>
                  <a:lnTo>
                    <a:pt x="2089" y="518"/>
                  </a:lnTo>
                  <a:cubicBezTo>
                    <a:pt x="2089" y="233"/>
                    <a:pt x="1857" y="1"/>
                    <a:pt x="1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81"/>
            <p:cNvSpPr/>
            <p:nvPr/>
          </p:nvSpPr>
          <p:spPr>
            <a:xfrm>
              <a:off x="3278320" y="4029336"/>
              <a:ext cx="93945" cy="14473"/>
            </a:xfrm>
            <a:custGeom>
              <a:rect b="b" l="l" r="r" t="t"/>
              <a:pathLst>
                <a:path extrusionOk="0" h="395" w="2564">
                  <a:moveTo>
                    <a:pt x="220" y="0"/>
                  </a:moveTo>
                  <a:cubicBezTo>
                    <a:pt x="121" y="0"/>
                    <a:pt x="33" y="71"/>
                    <a:pt x="18" y="168"/>
                  </a:cubicBezTo>
                  <a:cubicBezTo>
                    <a:pt x="0" y="289"/>
                    <a:pt x="95" y="394"/>
                    <a:pt x="214" y="394"/>
                  </a:cubicBezTo>
                  <a:lnTo>
                    <a:pt x="2345" y="394"/>
                  </a:lnTo>
                  <a:cubicBezTo>
                    <a:pt x="2443" y="394"/>
                    <a:pt x="2532" y="324"/>
                    <a:pt x="2545" y="226"/>
                  </a:cubicBezTo>
                  <a:cubicBezTo>
                    <a:pt x="2563" y="104"/>
                    <a:pt x="2469" y="0"/>
                    <a:pt x="2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81"/>
            <p:cNvSpPr/>
            <p:nvPr/>
          </p:nvSpPr>
          <p:spPr>
            <a:xfrm>
              <a:off x="3278356" y="3990351"/>
              <a:ext cx="46679" cy="14473"/>
            </a:xfrm>
            <a:custGeom>
              <a:rect b="b" l="l" r="r" t="t"/>
              <a:pathLst>
                <a:path extrusionOk="0" h="395" w="1274">
                  <a:moveTo>
                    <a:pt x="219" y="0"/>
                  </a:moveTo>
                  <a:cubicBezTo>
                    <a:pt x="120" y="0"/>
                    <a:pt x="32" y="71"/>
                    <a:pt x="17" y="168"/>
                  </a:cubicBezTo>
                  <a:cubicBezTo>
                    <a:pt x="0" y="290"/>
                    <a:pt x="94" y="394"/>
                    <a:pt x="213" y="394"/>
                  </a:cubicBezTo>
                  <a:lnTo>
                    <a:pt x="1055" y="394"/>
                  </a:lnTo>
                  <a:cubicBezTo>
                    <a:pt x="1154" y="394"/>
                    <a:pt x="1242" y="325"/>
                    <a:pt x="1256" y="227"/>
                  </a:cubicBezTo>
                  <a:cubicBezTo>
                    <a:pt x="1273" y="105"/>
                    <a:pt x="1179" y="0"/>
                    <a:pt x="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81"/>
            <p:cNvSpPr/>
            <p:nvPr/>
          </p:nvSpPr>
          <p:spPr>
            <a:xfrm>
              <a:off x="3341084" y="3990351"/>
              <a:ext cx="46716" cy="14473"/>
            </a:xfrm>
            <a:custGeom>
              <a:rect b="b" l="l" r="r" t="t"/>
              <a:pathLst>
                <a:path extrusionOk="0" h="395" w="1275">
                  <a:moveTo>
                    <a:pt x="219" y="0"/>
                  </a:moveTo>
                  <a:cubicBezTo>
                    <a:pt x="120" y="0"/>
                    <a:pt x="32" y="71"/>
                    <a:pt x="18" y="168"/>
                  </a:cubicBezTo>
                  <a:cubicBezTo>
                    <a:pt x="1" y="290"/>
                    <a:pt x="95" y="394"/>
                    <a:pt x="214" y="394"/>
                  </a:cubicBezTo>
                  <a:lnTo>
                    <a:pt x="1056" y="394"/>
                  </a:lnTo>
                  <a:cubicBezTo>
                    <a:pt x="1155" y="394"/>
                    <a:pt x="1243" y="325"/>
                    <a:pt x="1257" y="227"/>
                  </a:cubicBezTo>
                  <a:cubicBezTo>
                    <a:pt x="1275" y="105"/>
                    <a:pt x="1180" y="0"/>
                    <a:pt x="1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81"/>
            <p:cNvSpPr/>
            <p:nvPr/>
          </p:nvSpPr>
          <p:spPr>
            <a:xfrm>
              <a:off x="3403848" y="3990351"/>
              <a:ext cx="46716" cy="14473"/>
            </a:xfrm>
            <a:custGeom>
              <a:rect b="b" l="l" r="r" t="t"/>
              <a:pathLst>
                <a:path extrusionOk="0" h="395" w="1275">
                  <a:moveTo>
                    <a:pt x="219" y="0"/>
                  </a:moveTo>
                  <a:cubicBezTo>
                    <a:pt x="120" y="0"/>
                    <a:pt x="32" y="71"/>
                    <a:pt x="18" y="168"/>
                  </a:cubicBezTo>
                  <a:cubicBezTo>
                    <a:pt x="1" y="290"/>
                    <a:pt x="95" y="394"/>
                    <a:pt x="213" y="394"/>
                  </a:cubicBezTo>
                  <a:lnTo>
                    <a:pt x="1056" y="394"/>
                  </a:lnTo>
                  <a:cubicBezTo>
                    <a:pt x="1155" y="394"/>
                    <a:pt x="1243" y="325"/>
                    <a:pt x="1257" y="227"/>
                  </a:cubicBezTo>
                  <a:cubicBezTo>
                    <a:pt x="1275" y="105"/>
                    <a:pt x="1180" y="0"/>
                    <a:pt x="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81"/>
            <p:cNvSpPr/>
            <p:nvPr/>
          </p:nvSpPr>
          <p:spPr>
            <a:xfrm>
              <a:off x="3466613" y="3990351"/>
              <a:ext cx="46716" cy="14473"/>
            </a:xfrm>
            <a:custGeom>
              <a:rect b="b" l="l" r="r" t="t"/>
              <a:pathLst>
                <a:path extrusionOk="0" h="395" w="1275">
                  <a:moveTo>
                    <a:pt x="219" y="0"/>
                  </a:moveTo>
                  <a:cubicBezTo>
                    <a:pt x="120" y="0"/>
                    <a:pt x="32" y="71"/>
                    <a:pt x="19" y="168"/>
                  </a:cubicBezTo>
                  <a:cubicBezTo>
                    <a:pt x="1" y="290"/>
                    <a:pt x="95" y="394"/>
                    <a:pt x="213" y="394"/>
                  </a:cubicBezTo>
                  <a:lnTo>
                    <a:pt x="1056" y="394"/>
                  </a:lnTo>
                  <a:cubicBezTo>
                    <a:pt x="1155" y="394"/>
                    <a:pt x="1242" y="325"/>
                    <a:pt x="1257" y="227"/>
                  </a:cubicBezTo>
                  <a:cubicBezTo>
                    <a:pt x="1275" y="105"/>
                    <a:pt x="1180" y="0"/>
                    <a:pt x="1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81"/>
            <p:cNvSpPr/>
            <p:nvPr/>
          </p:nvSpPr>
          <p:spPr>
            <a:xfrm>
              <a:off x="3471083" y="3774358"/>
              <a:ext cx="14473" cy="14473"/>
            </a:xfrm>
            <a:custGeom>
              <a:rect b="b" l="l" r="r" t="t"/>
              <a:pathLst>
                <a:path extrusionOk="0" h="395" w="395">
                  <a:moveTo>
                    <a:pt x="198" y="1"/>
                  </a:moveTo>
                  <a:cubicBezTo>
                    <a:pt x="89" y="1"/>
                    <a:pt x="1" y="89"/>
                    <a:pt x="1" y="198"/>
                  </a:cubicBezTo>
                  <a:cubicBezTo>
                    <a:pt x="1" y="307"/>
                    <a:pt x="89" y="395"/>
                    <a:pt x="198" y="395"/>
                  </a:cubicBezTo>
                  <a:cubicBezTo>
                    <a:pt x="306" y="395"/>
                    <a:pt x="394" y="307"/>
                    <a:pt x="394" y="198"/>
                  </a:cubicBezTo>
                  <a:cubicBezTo>
                    <a:pt x="394" y="89"/>
                    <a:pt x="306" y="1"/>
                    <a:pt x="1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6" name="Google Shape;576;p81"/>
          <p:cNvSpPr/>
          <p:nvPr/>
        </p:nvSpPr>
        <p:spPr>
          <a:xfrm>
            <a:off x="1189800" y="2823363"/>
            <a:ext cx="6764400" cy="324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81"/>
          <p:cNvSpPr/>
          <p:nvPr/>
        </p:nvSpPr>
        <p:spPr>
          <a:xfrm rot="5400000">
            <a:off x="3135313" y="2823375"/>
            <a:ext cx="2841900" cy="324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81"/>
          <p:cNvSpPr txBox="1"/>
          <p:nvPr>
            <p:ph idx="2" type="title"/>
          </p:nvPr>
        </p:nvSpPr>
        <p:spPr>
          <a:xfrm>
            <a:off x="2050525" y="1567275"/>
            <a:ext cx="19659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Deportista</a:t>
            </a:r>
            <a:endParaRPr sz="1800"/>
          </a:p>
        </p:txBody>
      </p:sp>
      <p:sp>
        <p:nvSpPr>
          <p:cNvPr id="579" name="Google Shape;579;p81"/>
          <p:cNvSpPr txBox="1"/>
          <p:nvPr>
            <p:ph idx="1" type="subTitle"/>
          </p:nvPr>
        </p:nvSpPr>
        <p:spPr>
          <a:xfrm>
            <a:off x="2050517" y="1979375"/>
            <a:ext cx="1965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Exámenes de salud a domicilio</a:t>
            </a:r>
            <a:endParaRPr/>
          </a:p>
        </p:txBody>
      </p:sp>
      <p:sp>
        <p:nvSpPr>
          <p:cNvPr id="580" name="Google Shape;580;p81"/>
          <p:cNvSpPr txBox="1"/>
          <p:nvPr>
            <p:ph idx="3" type="title"/>
          </p:nvPr>
        </p:nvSpPr>
        <p:spPr>
          <a:xfrm>
            <a:off x="5811914" y="1573238"/>
            <a:ext cx="1965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Campañas</a:t>
            </a:r>
            <a:endParaRPr/>
          </a:p>
        </p:txBody>
      </p:sp>
      <p:sp>
        <p:nvSpPr>
          <p:cNvPr id="581" name="Google Shape;581;p81"/>
          <p:cNvSpPr txBox="1"/>
          <p:nvPr>
            <p:ph idx="4" type="subTitle"/>
          </p:nvPr>
        </p:nvSpPr>
        <p:spPr>
          <a:xfrm>
            <a:off x="5811920" y="1886913"/>
            <a:ext cx="1965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Comunicación con premios nuevos</a:t>
            </a:r>
            <a:endParaRPr/>
          </a:p>
        </p:txBody>
      </p:sp>
      <p:sp>
        <p:nvSpPr>
          <p:cNvPr id="582" name="Google Shape;582;p81"/>
          <p:cNvSpPr txBox="1"/>
          <p:nvPr>
            <p:ph idx="5" type="title"/>
          </p:nvPr>
        </p:nvSpPr>
        <p:spPr>
          <a:xfrm>
            <a:off x="2050525" y="3105475"/>
            <a:ext cx="1965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Informado</a:t>
            </a:r>
            <a:endParaRPr/>
          </a:p>
        </p:txBody>
      </p:sp>
      <p:sp>
        <p:nvSpPr>
          <p:cNvPr id="583" name="Google Shape;583;p81"/>
          <p:cNvSpPr txBox="1"/>
          <p:nvPr>
            <p:ph idx="6" type="subTitle"/>
          </p:nvPr>
        </p:nvSpPr>
        <p:spPr>
          <a:xfrm>
            <a:off x="2064749" y="3385200"/>
            <a:ext cx="22581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Mensajes wpp</a:t>
            </a:r>
            <a:r>
              <a:rPr lang="en"/>
              <a:t> con beneficios de actividad física</a:t>
            </a:r>
            <a:endParaRPr/>
          </a:p>
        </p:txBody>
      </p:sp>
      <p:sp>
        <p:nvSpPr>
          <p:cNvPr id="584" name="Google Shape;584;p81"/>
          <p:cNvSpPr txBox="1"/>
          <p:nvPr>
            <p:ph idx="7" type="title"/>
          </p:nvPr>
        </p:nvSpPr>
        <p:spPr>
          <a:xfrm>
            <a:off x="5897380" y="3197925"/>
            <a:ext cx="1965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Campañas</a:t>
            </a:r>
            <a:endParaRPr/>
          </a:p>
        </p:txBody>
      </p:sp>
      <p:grpSp>
        <p:nvGrpSpPr>
          <p:cNvPr id="585" name="Google Shape;585;p81"/>
          <p:cNvGrpSpPr/>
          <p:nvPr/>
        </p:nvGrpSpPr>
        <p:grpSpPr>
          <a:xfrm>
            <a:off x="1496417" y="1787232"/>
            <a:ext cx="311749" cy="353210"/>
            <a:chOff x="-27710725" y="1959200"/>
            <a:chExt cx="260725" cy="295400"/>
          </a:xfrm>
        </p:grpSpPr>
        <p:sp>
          <p:nvSpPr>
            <p:cNvPr id="586" name="Google Shape;586;p81"/>
            <p:cNvSpPr/>
            <p:nvPr/>
          </p:nvSpPr>
          <p:spPr>
            <a:xfrm>
              <a:off x="-27710725" y="1959200"/>
              <a:ext cx="260725" cy="295400"/>
            </a:xfrm>
            <a:custGeom>
              <a:rect b="b" l="l" r="r" t="t"/>
              <a:pathLst>
                <a:path extrusionOk="0" h="11816" w="10429">
                  <a:moveTo>
                    <a:pt x="1072" y="3561"/>
                  </a:moveTo>
                  <a:cubicBezTo>
                    <a:pt x="1261" y="3561"/>
                    <a:pt x="1418" y="3718"/>
                    <a:pt x="1418" y="3907"/>
                  </a:cubicBezTo>
                  <a:lnTo>
                    <a:pt x="1418" y="4916"/>
                  </a:lnTo>
                  <a:lnTo>
                    <a:pt x="694" y="4916"/>
                  </a:lnTo>
                  <a:lnTo>
                    <a:pt x="694" y="3907"/>
                  </a:lnTo>
                  <a:cubicBezTo>
                    <a:pt x="694" y="3718"/>
                    <a:pt x="851" y="3561"/>
                    <a:pt x="1072" y="3561"/>
                  </a:cubicBezTo>
                  <a:close/>
                  <a:moveTo>
                    <a:pt x="5230" y="3561"/>
                  </a:moveTo>
                  <a:cubicBezTo>
                    <a:pt x="5419" y="3561"/>
                    <a:pt x="5577" y="3718"/>
                    <a:pt x="5577" y="3907"/>
                  </a:cubicBezTo>
                  <a:lnTo>
                    <a:pt x="5577" y="4916"/>
                  </a:lnTo>
                  <a:lnTo>
                    <a:pt x="4884" y="4916"/>
                  </a:lnTo>
                  <a:lnTo>
                    <a:pt x="4884" y="3907"/>
                  </a:lnTo>
                  <a:cubicBezTo>
                    <a:pt x="4884" y="3718"/>
                    <a:pt x="5041" y="3561"/>
                    <a:pt x="5230" y="3561"/>
                  </a:cubicBezTo>
                  <a:close/>
                  <a:moveTo>
                    <a:pt x="8696" y="4348"/>
                  </a:moveTo>
                  <a:cubicBezTo>
                    <a:pt x="9294" y="4348"/>
                    <a:pt x="9736" y="4821"/>
                    <a:pt x="9736" y="5357"/>
                  </a:cubicBezTo>
                  <a:cubicBezTo>
                    <a:pt x="9736" y="5924"/>
                    <a:pt x="9263" y="6396"/>
                    <a:pt x="8696" y="6396"/>
                  </a:cubicBezTo>
                  <a:cubicBezTo>
                    <a:pt x="8097" y="6396"/>
                    <a:pt x="7688" y="5924"/>
                    <a:pt x="7688" y="5357"/>
                  </a:cubicBezTo>
                  <a:cubicBezTo>
                    <a:pt x="7688" y="4821"/>
                    <a:pt x="8160" y="4348"/>
                    <a:pt x="8696" y="4348"/>
                  </a:cubicBezTo>
                  <a:close/>
                  <a:moveTo>
                    <a:pt x="5482" y="5609"/>
                  </a:moveTo>
                  <a:cubicBezTo>
                    <a:pt x="5388" y="6176"/>
                    <a:pt x="5073" y="6774"/>
                    <a:pt x="4569" y="7121"/>
                  </a:cubicBezTo>
                  <a:cubicBezTo>
                    <a:pt x="4120" y="7475"/>
                    <a:pt x="3582" y="7653"/>
                    <a:pt x="3036" y="7653"/>
                  </a:cubicBezTo>
                  <a:cubicBezTo>
                    <a:pt x="2854" y="7653"/>
                    <a:pt x="2671" y="7633"/>
                    <a:pt x="2489" y="7593"/>
                  </a:cubicBezTo>
                  <a:cubicBezTo>
                    <a:pt x="1639" y="7404"/>
                    <a:pt x="946" y="6617"/>
                    <a:pt x="757" y="5640"/>
                  </a:cubicBezTo>
                  <a:lnTo>
                    <a:pt x="1418" y="5640"/>
                  </a:lnTo>
                  <a:cubicBezTo>
                    <a:pt x="1481" y="5955"/>
                    <a:pt x="1639" y="6270"/>
                    <a:pt x="1891" y="6491"/>
                  </a:cubicBezTo>
                  <a:cubicBezTo>
                    <a:pt x="2206" y="6806"/>
                    <a:pt x="2647" y="7026"/>
                    <a:pt x="3119" y="7026"/>
                  </a:cubicBezTo>
                  <a:cubicBezTo>
                    <a:pt x="3183" y="7026"/>
                    <a:pt x="3309" y="7026"/>
                    <a:pt x="3372" y="6963"/>
                  </a:cubicBezTo>
                  <a:cubicBezTo>
                    <a:pt x="4096" y="6837"/>
                    <a:pt x="4600" y="6302"/>
                    <a:pt x="4758" y="5609"/>
                  </a:cubicBezTo>
                  <a:close/>
                  <a:moveTo>
                    <a:pt x="2426" y="1"/>
                  </a:moveTo>
                  <a:cubicBezTo>
                    <a:pt x="2237" y="1"/>
                    <a:pt x="2080" y="158"/>
                    <a:pt x="2080" y="347"/>
                  </a:cubicBezTo>
                  <a:lnTo>
                    <a:pt x="2080" y="725"/>
                  </a:lnTo>
                  <a:lnTo>
                    <a:pt x="1733" y="725"/>
                  </a:lnTo>
                  <a:cubicBezTo>
                    <a:pt x="1135" y="725"/>
                    <a:pt x="694" y="1198"/>
                    <a:pt x="694" y="1734"/>
                  </a:cubicBezTo>
                  <a:lnTo>
                    <a:pt x="694" y="2836"/>
                  </a:lnTo>
                  <a:cubicBezTo>
                    <a:pt x="316" y="2994"/>
                    <a:pt x="1" y="3340"/>
                    <a:pt x="1" y="3813"/>
                  </a:cubicBezTo>
                  <a:lnTo>
                    <a:pt x="1" y="5073"/>
                  </a:lnTo>
                  <a:lnTo>
                    <a:pt x="1" y="5231"/>
                  </a:lnTo>
                  <a:cubicBezTo>
                    <a:pt x="32" y="5924"/>
                    <a:pt x="284" y="6554"/>
                    <a:pt x="662" y="7058"/>
                  </a:cubicBezTo>
                  <a:cubicBezTo>
                    <a:pt x="1103" y="7656"/>
                    <a:pt x="1702" y="8035"/>
                    <a:pt x="2395" y="8224"/>
                  </a:cubicBezTo>
                  <a:cubicBezTo>
                    <a:pt x="2521" y="8287"/>
                    <a:pt x="2678" y="8287"/>
                    <a:pt x="2804" y="8318"/>
                  </a:cubicBezTo>
                  <a:lnTo>
                    <a:pt x="2804" y="8696"/>
                  </a:lnTo>
                  <a:cubicBezTo>
                    <a:pt x="2804" y="10429"/>
                    <a:pt x="4222" y="11815"/>
                    <a:pt x="5892" y="11815"/>
                  </a:cubicBezTo>
                  <a:cubicBezTo>
                    <a:pt x="7625" y="11815"/>
                    <a:pt x="9011" y="10397"/>
                    <a:pt x="9011" y="8696"/>
                  </a:cubicBezTo>
                  <a:lnTo>
                    <a:pt x="9011" y="6932"/>
                  </a:lnTo>
                  <a:cubicBezTo>
                    <a:pt x="9830" y="6837"/>
                    <a:pt x="10429" y="6176"/>
                    <a:pt x="10429" y="5325"/>
                  </a:cubicBezTo>
                  <a:cubicBezTo>
                    <a:pt x="10429" y="4380"/>
                    <a:pt x="9641" y="3592"/>
                    <a:pt x="8696" y="3592"/>
                  </a:cubicBezTo>
                  <a:cubicBezTo>
                    <a:pt x="7751" y="3592"/>
                    <a:pt x="6963" y="4380"/>
                    <a:pt x="6963" y="5325"/>
                  </a:cubicBezTo>
                  <a:cubicBezTo>
                    <a:pt x="6963" y="6144"/>
                    <a:pt x="7562" y="6837"/>
                    <a:pt x="8349" y="7026"/>
                  </a:cubicBezTo>
                  <a:lnTo>
                    <a:pt x="8349" y="8791"/>
                  </a:lnTo>
                  <a:cubicBezTo>
                    <a:pt x="8349" y="10114"/>
                    <a:pt x="7247" y="11216"/>
                    <a:pt x="5892" y="11216"/>
                  </a:cubicBezTo>
                  <a:cubicBezTo>
                    <a:pt x="4569" y="11216"/>
                    <a:pt x="3466" y="10114"/>
                    <a:pt x="3466" y="8791"/>
                  </a:cubicBezTo>
                  <a:lnTo>
                    <a:pt x="3466" y="8350"/>
                  </a:lnTo>
                  <a:cubicBezTo>
                    <a:pt x="4065" y="8287"/>
                    <a:pt x="4600" y="8066"/>
                    <a:pt x="5073" y="7688"/>
                  </a:cubicBezTo>
                  <a:cubicBezTo>
                    <a:pt x="5829" y="7089"/>
                    <a:pt x="6270" y="6176"/>
                    <a:pt x="6270" y="5231"/>
                  </a:cubicBezTo>
                  <a:lnTo>
                    <a:pt x="6270" y="3876"/>
                  </a:lnTo>
                  <a:cubicBezTo>
                    <a:pt x="6270" y="3435"/>
                    <a:pt x="5986" y="3025"/>
                    <a:pt x="5545" y="2868"/>
                  </a:cubicBezTo>
                  <a:lnTo>
                    <a:pt x="5545" y="1765"/>
                  </a:lnTo>
                  <a:cubicBezTo>
                    <a:pt x="5545" y="1198"/>
                    <a:pt x="5073" y="757"/>
                    <a:pt x="4537" y="757"/>
                  </a:cubicBezTo>
                  <a:lnTo>
                    <a:pt x="4159" y="757"/>
                  </a:lnTo>
                  <a:lnTo>
                    <a:pt x="4159" y="410"/>
                  </a:lnTo>
                  <a:cubicBezTo>
                    <a:pt x="4159" y="190"/>
                    <a:pt x="4002" y="32"/>
                    <a:pt x="3813" y="32"/>
                  </a:cubicBezTo>
                  <a:cubicBezTo>
                    <a:pt x="3624" y="32"/>
                    <a:pt x="3466" y="190"/>
                    <a:pt x="3466" y="410"/>
                  </a:cubicBezTo>
                  <a:lnTo>
                    <a:pt x="3466" y="1765"/>
                  </a:lnTo>
                  <a:cubicBezTo>
                    <a:pt x="3466" y="1986"/>
                    <a:pt x="3624" y="2143"/>
                    <a:pt x="3813" y="2143"/>
                  </a:cubicBezTo>
                  <a:cubicBezTo>
                    <a:pt x="4002" y="2143"/>
                    <a:pt x="4159" y="1986"/>
                    <a:pt x="4159" y="1765"/>
                  </a:cubicBezTo>
                  <a:lnTo>
                    <a:pt x="4159" y="1418"/>
                  </a:lnTo>
                  <a:lnTo>
                    <a:pt x="4537" y="1418"/>
                  </a:lnTo>
                  <a:cubicBezTo>
                    <a:pt x="4726" y="1418"/>
                    <a:pt x="4884" y="1576"/>
                    <a:pt x="4884" y="1765"/>
                  </a:cubicBezTo>
                  <a:lnTo>
                    <a:pt x="4884" y="2868"/>
                  </a:lnTo>
                  <a:cubicBezTo>
                    <a:pt x="4474" y="3025"/>
                    <a:pt x="4159" y="3403"/>
                    <a:pt x="4159" y="3876"/>
                  </a:cubicBezTo>
                  <a:lnTo>
                    <a:pt x="4159" y="5168"/>
                  </a:lnTo>
                  <a:cubicBezTo>
                    <a:pt x="4159" y="5703"/>
                    <a:pt x="3813" y="6176"/>
                    <a:pt x="3309" y="6270"/>
                  </a:cubicBezTo>
                  <a:lnTo>
                    <a:pt x="3151" y="6270"/>
                  </a:lnTo>
                  <a:cubicBezTo>
                    <a:pt x="2867" y="6270"/>
                    <a:pt x="2584" y="6144"/>
                    <a:pt x="2395" y="5955"/>
                  </a:cubicBezTo>
                  <a:cubicBezTo>
                    <a:pt x="2206" y="5766"/>
                    <a:pt x="2080" y="5483"/>
                    <a:pt x="2080" y="5199"/>
                  </a:cubicBezTo>
                  <a:lnTo>
                    <a:pt x="2080" y="3813"/>
                  </a:lnTo>
                  <a:cubicBezTo>
                    <a:pt x="2080" y="3403"/>
                    <a:pt x="1796" y="2994"/>
                    <a:pt x="1387" y="2836"/>
                  </a:cubicBezTo>
                  <a:lnTo>
                    <a:pt x="1387" y="1734"/>
                  </a:lnTo>
                  <a:cubicBezTo>
                    <a:pt x="1387" y="1545"/>
                    <a:pt x="1544" y="1387"/>
                    <a:pt x="1733" y="1387"/>
                  </a:cubicBezTo>
                  <a:lnTo>
                    <a:pt x="2080" y="1387"/>
                  </a:lnTo>
                  <a:lnTo>
                    <a:pt x="2080" y="1734"/>
                  </a:lnTo>
                  <a:cubicBezTo>
                    <a:pt x="2080" y="1923"/>
                    <a:pt x="2237" y="2080"/>
                    <a:pt x="2426" y="2080"/>
                  </a:cubicBezTo>
                  <a:cubicBezTo>
                    <a:pt x="2647" y="2080"/>
                    <a:pt x="2804" y="1923"/>
                    <a:pt x="2804" y="1734"/>
                  </a:cubicBezTo>
                  <a:lnTo>
                    <a:pt x="2804" y="347"/>
                  </a:lnTo>
                  <a:cubicBezTo>
                    <a:pt x="2804" y="158"/>
                    <a:pt x="2647" y="1"/>
                    <a:pt x="24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81"/>
            <p:cNvSpPr/>
            <p:nvPr/>
          </p:nvSpPr>
          <p:spPr>
            <a:xfrm>
              <a:off x="-27502000" y="20844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81"/>
          <p:cNvGrpSpPr/>
          <p:nvPr/>
        </p:nvGrpSpPr>
        <p:grpSpPr>
          <a:xfrm>
            <a:off x="5234653" y="1778877"/>
            <a:ext cx="358056" cy="369913"/>
            <a:chOff x="-62148000" y="1930075"/>
            <a:chExt cx="309550" cy="319800"/>
          </a:xfrm>
        </p:grpSpPr>
        <p:sp>
          <p:nvSpPr>
            <p:cNvPr id="589" name="Google Shape;589;p81"/>
            <p:cNvSpPr/>
            <p:nvPr/>
          </p:nvSpPr>
          <p:spPr>
            <a:xfrm>
              <a:off x="-62148000" y="1930075"/>
              <a:ext cx="309550" cy="319800"/>
            </a:xfrm>
            <a:custGeom>
              <a:rect b="b" l="l" r="r" t="t"/>
              <a:pathLst>
                <a:path extrusionOk="0" h="12792" w="12382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81"/>
            <p:cNvSpPr/>
            <p:nvPr/>
          </p:nvSpPr>
          <p:spPr>
            <a:xfrm>
              <a:off x="-62044825" y="1972200"/>
              <a:ext cx="107125" cy="97700"/>
            </a:xfrm>
            <a:custGeom>
              <a:rect b="b" l="l" r="r" t="t"/>
              <a:pathLst>
                <a:path extrusionOk="0" h="3908" w="4285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81"/>
          <p:cNvGrpSpPr/>
          <p:nvPr/>
        </p:nvGrpSpPr>
        <p:grpSpPr>
          <a:xfrm>
            <a:off x="1457087" y="3467103"/>
            <a:ext cx="390426" cy="369586"/>
            <a:chOff x="-39055650" y="2315975"/>
            <a:chExt cx="331600" cy="313900"/>
          </a:xfrm>
        </p:grpSpPr>
        <p:sp>
          <p:nvSpPr>
            <p:cNvPr id="592" name="Google Shape;592;p81"/>
            <p:cNvSpPr/>
            <p:nvPr/>
          </p:nvSpPr>
          <p:spPr>
            <a:xfrm>
              <a:off x="-38976900" y="2390225"/>
              <a:ext cx="167775" cy="165825"/>
            </a:xfrm>
            <a:custGeom>
              <a:rect b="b" l="l" r="r" t="t"/>
              <a:pathLst>
                <a:path extrusionOk="0" h="6633" w="6711">
                  <a:moveTo>
                    <a:pt x="3765" y="1"/>
                  </a:moveTo>
                  <a:cubicBezTo>
                    <a:pt x="3655" y="1"/>
                    <a:pt x="3545" y="40"/>
                    <a:pt x="3466" y="119"/>
                  </a:cubicBezTo>
                  <a:cubicBezTo>
                    <a:pt x="3309" y="276"/>
                    <a:pt x="3309" y="560"/>
                    <a:pt x="3466" y="718"/>
                  </a:cubicBezTo>
                  <a:lnTo>
                    <a:pt x="4411" y="1663"/>
                  </a:lnTo>
                  <a:lnTo>
                    <a:pt x="3340" y="2734"/>
                  </a:lnTo>
                  <a:lnTo>
                    <a:pt x="2395" y="1789"/>
                  </a:lnTo>
                  <a:cubicBezTo>
                    <a:pt x="2316" y="1710"/>
                    <a:pt x="2214" y="1671"/>
                    <a:pt x="2111" y="1671"/>
                  </a:cubicBezTo>
                  <a:cubicBezTo>
                    <a:pt x="2009" y="1671"/>
                    <a:pt x="1907" y="1710"/>
                    <a:pt x="1828" y="1789"/>
                  </a:cubicBezTo>
                  <a:cubicBezTo>
                    <a:pt x="1670" y="1946"/>
                    <a:pt x="1670" y="2198"/>
                    <a:pt x="1828" y="2387"/>
                  </a:cubicBezTo>
                  <a:lnTo>
                    <a:pt x="2773" y="3332"/>
                  </a:lnTo>
                  <a:lnTo>
                    <a:pt x="1702" y="4372"/>
                  </a:lnTo>
                  <a:lnTo>
                    <a:pt x="757" y="3427"/>
                  </a:lnTo>
                  <a:cubicBezTo>
                    <a:pt x="678" y="3348"/>
                    <a:pt x="568" y="3309"/>
                    <a:pt x="457" y="3309"/>
                  </a:cubicBezTo>
                  <a:cubicBezTo>
                    <a:pt x="347" y="3309"/>
                    <a:pt x="237" y="3348"/>
                    <a:pt x="158" y="3427"/>
                  </a:cubicBezTo>
                  <a:cubicBezTo>
                    <a:pt x="1" y="3584"/>
                    <a:pt x="1" y="3868"/>
                    <a:pt x="158" y="4026"/>
                  </a:cubicBezTo>
                  <a:lnTo>
                    <a:pt x="1103" y="4971"/>
                  </a:lnTo>
                  <a:lnTo>
                    <a:pt x="977" y="5097"/>
                  </a:lnTo>
                  <a:cubicBezTo>
                    <a:pt x="820" y="5254"/>
                    <a:pt x="820" y="5538"/>
                    <a:pt x="977" y="5695"/>
                  </a:cubicBezTo>
                  <a:cubicBezTo>
                    <a:pt x="1056" y="5774"/>
                    <a:pt x="1166" y="5813"/>
                    <a:pt x="1276" y="5813"/>
                  </a:cubicBezTo>
                  <a:cubicBezTo>
                    <a:pt x="1387" y="5813"/>
                    <a:pt x="1497" y="5774"/>
                    <a:pt x="1576" y="5695"/>
                  </a:cubicBezTo>
                  <a:lnTo>
                    <a:pt x="1702" y="5569"/>
                  </a:lnTo>
                  <a:lnTo>
                    <a:pt x="2647" y="6514"/>
                  </a:lnTo>
                  <a:cubicBezTo>
                    <a:pt x="2726" y="6593"/>
                    <a:pt x="2836" y="6633"/>
                    <a:pt x="2946" y="6633"/>
                  </a:cubicBezTo>
                  <a:cubicBezTo>
                    <a:pt x="3057" y="6633"/>
                    <a:pt x="3167" y="6593"/>
                    <a:pt x="3246" y="6514"/>
                  </a:cubicBezTo>
                  <a:cubicBezTo>
                    <a:pt x="3403" y="6357"/>
                    <a:pt x="3403" y="6073"/>
                    <a:pt x="3246" y="5916"/>
                  </a:cubicBezTo>
                  <a:lnTo>
                    <a:pt x="2300" y="4971"/>
                  </a:lnTo>
                  <a:lnTo>
                    <a:pt x="3340" y="3899"/>
                  </a:lnTo>
                  <a:lnTo>
                    <a:pt x="4285" y="4845"/>
                  </a:lnTo>
                  <a:cubicBezTo>
                    <a:pt x="4364" y="4923"/>
                    <a:pt x="4474" y="4963"/>
                    <a:pt x="4585" y="4963"/>
                  </a:cubicBezTo>
                  <a:cubicBezTo>
                    <a:pt x="4695" y="4963"/>
                    <a:pt x="4805" y="4923"/>
                    <a:pt x="4884" y="4845"/>
                  </a:cubicBezTo>
                  <a:cubicBezTo>
                    <a:pt x="5041" y="4687"/>
                    <a:pt x="5041" y="4435"/>
                    <a:pt x="4884" y="4278"/>
                  </a:cubicBezTo>
                  <a:lnTo>
                    <a:pt x="3939" y="3332"/>
                  </a:lnTo>
                  <a:lnTo>
                    <a:pt x="5010" y="2261"/>
                  </a:lnTo>
                  <a:lnTo>
                    <a:pt x="5955" y="3206"/>
                  </a:lnTo>
                  <a:cubicBezTo>
                    <a:pt x="6034" y="3285"/>
                    <a:pt x="6144" y="3325"/>
                    <a:pt x="6254" y="3325"/>
                  </a:cubicBezTo>
                  <a:cubicBezTo>
                    <a:pt x="6365" y="3325"/>
                    <a:pt x="6475" y="3285"/>
                    <a:pt x="6554" y="3206"/>
                  </a:cubicBezTo>
                  <a:cubicBezTo>
                    <a:pt x="6711" y="3049"/>
                    <a:pt x="6711" y="2765"/>
                    <a:pt x="6554" y="2608"/>
                  </a:cubicBezTo>
                  <a:lnTo>
                    <a:pt x="5608" y="1663"/>
                  </a:lnTo>
                  <a:lnTo>
                    <a:pt x="5703" y="1537"/>
                  </a:lnTo>
                  <a:cubicBezTo>
                    <a:pt x="5860" y="1379"/>
                    <a:pt x="5860" y="1127"/>
                    <a:pt x="5703" y="970"/>
                  </a:cubicBezTo>
                  <a:cubicBezTo>
                    <a:pt x="5624" y="891"/>
                    <a:pt x="5522" y="851"/>
                    <a:pt x="5419" y="851"/>
                  </a:cubicBezTo>
                  <a:cubicBezTo>
                    <a:pt x="5317" y="851"/>
                    <a:pt x="5215" y="891"/>
                    <a:pt x="5136" y="970"/>
                  </a:cubicBezTo>
                  <a:lnTo>
                    <a:pt x="5010" y="1064"/>
                  </a:lnTo>
                  <a:lnTo>
                    <a:pt x="4065" y="119"/>
                  </a:lnTo>
                  <a:cubicBezTo>
                    <a:pt x="3986" y="40"/>
                    <a:pt x="3876" y="1"/>
                    <a:pt x="3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81"/>
            <p:cNvSpPr/>
            <p:nvPr/>
          </p:nvSpPr>
          <p:spPr>
            <a:xfrm>
              <a:off x="-39055650" y="2315975"/>
              <a:ext cx="331600" cy="313900"/>
            </a:xfrm>
            <a:custGeom>
              <a:rect b="b" l="l" r="r" t="t"/>
              <a:pathLst>
                <a:path extrusionOk="0" h="12556" w="13264">
                  <a:moveTo>
                    <a:pt x="9083" y="792"/>
                  </a:moveTo>
                  <a:cubicBezTo>
                    <a:pt x="9988" y="792"/>
                    <a:pt x="10673" y="917"/>
                    <a:pt x="11121" y="1041"/>
                  </a:cubicBezTo>
                  <a:cubicBezTo>
                    <a:pt x="11216" y="1073"/>
                    <a:pt x="11373" y="1167"/>
                    <a:pt x="11499" y="1199"/>
                  </a:cubicBezTo>
                  <a:lnTo>
                    <a:pt x="11625" y="1325"/>
                  </a:lnTo>
                  <a:cubicBezTo>
                    <a:pt x="11814" y="1608"/>
                    <a:pt x="11909" y="2144"/>
                    <a:pt x="11940" y="2459"/>
                  </a:cubicBezTo>
                  <a:cubicBezTo>
                    <a:pt x="12003" y="3152"/>
                    <a:pt x="12003" y="3845"/>
                    <a:pt x="11972" y="4475"/>
                  </a:cubicBezTo>
                  <a:lnTo>
                    <a:pt x="8317" y="821"/>
                  </a:lnTo>
                  <a:cubicBezTo>
                    <a:pt x="8588" y="801"/>
                    <a:pt x="8843" y="792"/>
                    <a:pt x="9083" y="792"/>
                  </a:cubicBezTo>
                  <a:close/>
                  <a:moveTo>
                    <a:pt x="7246" y="978"/>
                  </a:moveTo>
                  <a:lnTo>
                    <a:pt x="11814" y="5546"/>
                  </a:lnTo>
                  <a:cubicBezTo>
                    <a:pt x="11184" y="8728"/>
                    <a:pt x="9136" y="11028"/>
                    <a:pt x="5797" y="11595"/>
                  </a:cubicBezTo>
                  <a:lnTo>
                    <a:pt x="1229" y="7027"/>
                  </a:lnTo>
                  <a:cubicBezTo>
                    <a:pt x="1890" y="3845"/>
                    <a:pt x="3907" y="1608"/>
                    <a:pt x="7246" y="978"/>
                  </a:cubicBezTo>
                  <a:close/>
                  <a:moveTo>
                    <a:pt x="1071" y="8004"/>
                  </a:moveTo>
                  <a:lnTo>
                    <a:pt x="4726" y="11690"/>
                  </a:lnTo>
                  <a:cubicBezTo>
                    <a:pt x="4391" y="11722"/>
                    <a:pt x="4083" y="11736"/>
                    <a:pt x="3800" y="11736"/>
                  </a:cubicBezTo>
                  <a:cubicBezTo>
                    <a:pt x="2431" y="11736"/>
                    <a:pt x="1669" y="11411"/>
                    <a:pt x="1512" y="11280"/>
                  </a:cubicBezTo>
                  <a:cubicBezTo>
                    <a:pt x="1229" y="11028"/>
                    <a:pt x="914" y="9799"/>
                    <a:pt x="1071" y="8004"/>
                  </a:cubicBezTo>
                  <a:close/>
                  <a:moveTo>
                    <a:pt x="9132" y="0"/>
                  </a:moveTo>
                  <a:cubicBezTo>
                    <a:pt x="8355" y="0"/>
                    <a:pt x="7508" y="77"/>
                    <a:pt x="6742" y="222"/>
                  </a:cubicBezTo>
                  <a:cubicBezTo>
                    <a:pt x="5482" y="506"/>
                    <a:pt x="4411" y="978"/>
                    <a:pt x="3560" y="1640"/>
                  </a:cubicBezTo>
                  <a:cubicBezTo>
                    <a:pt x="1764" y="2931"/>
                    <a:pt x="756" y="4948"/>
                    <a:pt x="347" y="7090"/>
                  </a:cubicBezTo>
                  <a:lnTo>
                    <a:pt x="347" y="7122"/>
                  </a:lnTo>
                  <a:cubicBezTo>
                    <a:pt x="0" y="9012"/>
                    <a:pt x="189" y="10934"/>
                    <a:pt x="756" y="11721"/>
                  </a:cubicBezTo>
                  <a:cubicBezTo>
                    <a:pt x="882" y="11879"/>
                    <a:pt x="945" y="11942"/>
                    <a:pt x="1103" y="12036"/>
                  </a:cubicBezTo>
                  <a:cubicBezTo>
                    <a:pt x="1678" y="12389"/>
                    <a:pt x="2725" y="12556"/>
                    <a:pt x="3868" y="12556"/>
                  </a:cubicBezTo>
                  <a:cubicBezTo>
                    <a:pt x="4664" y="12556"/>
                    <a:pt x="5506" y="12475"/>
                    <a:pt x="6270" y="12320"/>
                  </a:cubicBezTo>
                  <a:cubicBezTo>
                    <a:pt x="8380" y="11879"/>
                    <a:pt x="9956" y="10776"/>
                    <a:pt x="11058" y="9295"/>
                  </a:cubicBezTo>
                  <a:cubicBezTo>
                    <a:pt x="13264" y="6302"/>
                    <a:pt x="13075" y="2018"/>
                    <a:pt x="12255" y="852"/>
                  </a:cubicBezTo>
                  <a:cubicBezTo>
                    <a:pt x="12129" y="695"/>
                    <a:pt x="11972" y="537"/>
                    <a:pt x="11657" y="411"/>
                  </a:cubicBezTo>
                  <a:cubicBezTo>
                    <a:pt x="11279" y="222"/>
                    <a:pt x="10712" y="159"/>
                    <a:pt x="10271" y="64"/>
                  </a:cubicBezTo>
                  <a:cubicBezTo>
                    <a:pt x="9925" y="21"/>
                    <a:pt x="9538" y="0"/>
                    <a:pt x="91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81"/>
          <p:cNvSpPr txBox="1"/>
          <p:nvPr>
            <p:ph idx="6" type="subTitle"/>
          </p:nvPr>
        </p:nvSpPr>
        <p:spPr>
          <a:xfrm>
            <a:off x="5897374" y="3497575"/>
            <a:ext cx="22581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Mensajes wpp con beneficios de actividad física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2"/>
          <p:cNvSpPr txBox="1"/>
          <p:nvPr>
            <p:ph type="title"/>
          </p:nvPr>
        </p:nvSpPr>
        <p:spPr>
          <a:xfrm>
            <a:off x="1604275" y="2001150"/>
            <a:ext cx="41463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600" name="Google Shape;600;p82"/>
          <p:cNvSpPr txBox="1"/>
          <p:nvPr>
            <p:ph idx="2" type="title"/>
          </p:nvPr>
        </p:nvSpPr>
        <p:spPr>
          <a:xfrm>
            <a:off x="6142426" y="1859310"/>
            <a:ext cx="1550100" cy="12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01" name="Google Shape;601;p82"/>
          <p:cNvSpPr/>
          <p:nvPr/>
        </p:nvSpPr>
        <p:spPr>
          <a:xfrm flipH="1">
            <a:off x="1604275" y="3043500"/>
            <a:ext cx="4146300" cy="4611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 de clientes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07" name="Google Shape;607;p83"/>
          <p:cNvSpPr txBox="1"/>
          <p:nvPr>
            <p:ph idx="1" type="body"/>
          </p:nvPr>
        </p:nvSpPr>
        <p:spPr>
          <a:xfrm>
            <a:off x="720000" y="117983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Podemos tener acciones concretas más específicas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>
                <a:solidFill>
                  <a:srgbClr val="F8FAFB"/>
                </a:solidFill>
              </a:rPr>
              <a:t>Con 3 grupos vamos a lograr un mejor seguimiento</a:t>
            </a:r>
            <a:endParaRPr>
              <a:solidFill>
                <a:srgbClr val="F8FAF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8FAF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>
                <a:solidFill>
                  <a:srgbClr val="F8FAFB"/>
                </a:solidFill>
              </a:rPr>
              <a:t>Las acciones propuestas se pueden medir en el corto plazo y se puede ajustar la clasificación </a:t>
            </a:r>
            <a:endParaRPr>
              <a:solidFill>
                <a:srgbClr val="F8FAF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8FAF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>
                <a:solidFill>
                  <a:srgbClr val="F8FAFB"/>
                </a:solidFill>
              </a:rPr>
              <a:t>Con pocos grupos el material  a desarrollar para las comunicaciones es menor</a:t>
            </a:r>
            <a:endParaRPr>
              <a:solidFill>
                <a:srgbClr val="F8FAF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8FAF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8FAF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8"/>
          <p:cNvSpPr/>
          <p:nvPr/>
        </p:nvSpPr>
        <p:spPr>
          <a:xfrm>
            <a:off x="3401550" y="1191526"/>
            <a:ext cx="2340900" cy="168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68"/>
          <p:cNvSpPr/>
          <p:nvPr/>
        </p:nvSpPr>
        <p:spPr>
          <a:xfrm>
            <a:off x="3401325" y="3058683"/>
            <a:ext cx="2340900" cy="169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68"/>
          <p:cNvSpPr/>
          <p:nvPr/>
        </p:nvSpPr>
        <p:spPr>
          <a:xfrm>
            <a:off x="6078900" y="1191415"/>
            <a:ext cx="2340900" cy="168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8"/>
          <p:cNvSpPr/>
          <p:nvPr/>
        </p:nvSpPr>
        <p:spPr>
          <a:xfrm>
            <a:off x="6103925" y="3058683"/>
            <a:ext cx="2340900" cy="169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68"/>
          <p:cNvSpPr/>
          <p:nvPr/>
        </p:nvSpPr>
        <p:spPr>
          <a:xfrm>
            <a:off x="698725" y="3058625"/>
            <a:ext cx="2340900" cy="169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8"/>
          <p:cNvSpPr/>
          <p:nvPr/>
        </p:nvSpPr>
        <p:spPr>
          <a:xfrm>
            <a:off x="715700" y="1191425"/>
            <a:ext cx="2340900" cy="168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68"/>
          <p:cNvSpPr txBox="1"/>
          <p:nvPr>
            <p:ph type="title"/>
          </p:nvPr>
        </p:nvSpPr>
        <p:spPr>
          <a:xfrm>
            <a:off x="3403806" y="1721302"/>
            <a:ext cx="233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Indicadores</a:t>
            </a:r>
            <a:endParaRPr/>
          </a:p>
        </p:txBody>
      </p:sp>
      <p:sp>
        <p:nvSpPr>
          <p:cNvPr id="392" name="Google Shape;392;p68"/>
          <p:cNvSpPr txBox="1"/>
          <p:nvPr>
            <p:ph idx="1" type="subTitle"/>
          </p:nvPr>
        </p:nvSpPr>
        <p:spPr>
          <a:xfrm>
            <a:off x="3399538" y="2142800"/>
            <a:ext cx="23364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KPIs principales</a:t>
            </a:r>
            <a:endParaRPr/>
          </a:p>
        </p:txBody>
      </p:sp>
      <p:sp>
        <p:nvSpPr>
          <p:cNvPr id="393" name="Google Shape;393;p68"/>
          <p:cNvSpPr txBox="1"/>
          <p:nvPr>
            <p:ph idx="2" type="title"/>
          </p:nvPr>
        </p:nvSpPr>
        <p:spPr>
          <a:xfrm rot="1974">
            <a:off x="4049557" y="1340011"/>
            <a:ext cx="10449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4" name="Google Shape;394;p68"/>
          <p:cNvSpPr txBox="1"/>
          <p:nvPr>
            <p:ph idx="3" type="title"/>
          </p:nvPr>
        </p:nvSpPr>
        <p:spPr>
          <a:xfrm>
            <a:off x="6733343" y="1333250"/>
            <a:ext cx="10449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5" name="Google Shape;395;p68"/>
          <p:cNvSpPr txBox="1"/>
          <p:nvPr>
            <p:ph idx="4" type="title"/>
          </p:nvPr>
        </p:nvSpPr>
        <p:spPr>
          <a:xfrm>
            <a:off x="4049631" y="3197422"/>
            <a:ext cx="10449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96" name="Google Shape;396;p68"/>
          <p:cNvSpPr txBox="1"/>
          <p:nvPr>
            <p:ph idx="5" type="title"/>
          </p:nvPr>
        </p:nvSpPr>
        <p:spPr>
          <a:xfrm>
            <a:off x="728556" y="1721290"/>
            <a:ext cx="233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Programa</a:t>
            </a:r>
            <a:endParaRPr/>
          </a:p>
        </p:txBody>
      </p:sp>
      <p:sp>
        <p:nvSpPr>
          <p:cNvPr id="397" name="Google Shape;397;p68"/>
          <p:cNvSpPr txBox="1"/>
          <p:nvPr>
            <p:ph idx="6" type="subTitle"/>
          </p:nvPr>
        </p:nvSpPr>
        <p:spPr>
          <a:xfrm>
            <a:off x="728538" y="2142788"/>
            <a:ext cx="23364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Componentes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8"/>
          <p:cNvSpPr txBox="1"/>
          <p:nvPr>
            <p:ph idx="7" type="title"/>
          </p:nvPr>
        </p:nvSpPr>
        <p:spPr>
          <a:xfrm>
            <a:off x="703018" y="3580427"/>
            <a:ext cx="233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Propuesta</a:t>
            </a:r>
            <a:endParaRPr/>
          </a:p>
        </p:txBody>
      </p:sp>
      <p:sp>
        <p:nvSpPr>
          <p:cNvPr id="399" name="Google Shape;399;p68"/>
          <p:cNvSpPr txBox="1"/>
          <p:nvPr>
            <p:ph idx="8" type="subTitle"/>
          </p:nvPr>
        </p:nvSpPr>
        <p:spPr>
          <a:xfrm>
            <a:off x="703313" y="4022325"/>
            <a:ext cx="23364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Clasificación de clientes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68"/>
          <p:cNvSpPr txBox="1"/>
          <p:nvPr>
            <p:ph idx="9" type="title"/>
          </p:nvPr>
        </p:nvSpPr>
        <p:spPr>
          <a:xfrm>
            <a:off x="3403743" y="3580427"/>
            <a:ext cx="233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Ejecución</a:t>
            </a:r>
            <a:endParaRPr/>
          </a:p>
        </p:txBody>
      </p:sp>
      <p:sp>
        <p:nvSpPr>
          <p:cNvPr id="401" name="Google Shape;401;p68"/>
          <p:cNvSpPr txBox="1"/>
          <p:nvPr>
            <p:ph idx="13" type="subTitle"/>
          </p:nvPr>
        </p:nvSpPr>
        <p:spPr>
          <a:xfrm>
            <a:off x="3403888" y="4022325"/>
            <a:ext cx="23364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Call to 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68"/>
          <p:cNvSpPr txBox="1"/>
          <p:nvPr>
            <p:ph idx="14" type="title"/>
          </p:nvPr>
        </p:nvSpPr>
        <p:spPr>
          <a:xfrm>
            <a:off x="6104318" y="3580415"/>
            <a:ext cx="233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403" name="Google Shape;403;p68"/>
          <p:cNvSpPr txBox="1"/>
          <p:nvPr>
            <p:ph idx="15" type="subTitle"/>
          </p:nvPr>
        </p:nvSpPr>
        <p:spPr>
          <a:xfrm>
            <a:off x="6104163" y="4009188"/>
            <a:ext cx="23364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68"/>
          <p:cNvSpPr txBox="1"/>
          <p:nvPr>
            <p:ph idx="16" type="title"/>
          </p:nvPr>
        </p:nvSpPr>
        <p:spPr>
          <a:xfrm>
            <a:off x="6079043" y="1721302"/>
            <a:ext cx="233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Campaña</a:t>
            </a:r>
            <a:endParaRPr/>
          </a:p>
        </p:txBody>
      </p:sp>
      <p:sp>
        <p:nvSpPr>
          <p:cNvPr id="405" name="Google Shape;405;p68"/>
          <p:cNvSpPr txBox="1"/>
          <p:nvPr>
            <p:ph idx="17" type="subTitle"/>
          </p:nvPr>
        </p:nvSpPr>
        <p:spPr>
          <a:xfrm>
            <a:off x="6078888" y="2181100"/>
            <a:ext cx="23364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Refrescar beneficios ofrecidos al cliente</a:t>
            </a:r>
            <a:endParaRPr/>
          </a:p>
        </p:txBody>
      </p:sp>
      <p:sp>
        <p:nvSpPr>
          <p:cNvPr id="406" name="Google Shape;406;p68"/>
          <p:cNvSpPr txBox="1"/>
          <p:nvPr>
            <p:ph idx="18" type="title"/>
          </p:nvPr>
        </p:nvSpPr>
        <p:spPr>
          <a:xfrm rot="1973">
            <a:off x="1365606" y="1339992"/>
            <a:ext cx="1045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7" name="Google Shape;407;p68"/>
          <p:cNvSpPr txBox="1"/>
          <p:nvPr>
            <p:ph idx="19" type="title"/>
          </p:nvPr>
        </p:nvSpPr>
        <p:spPr>
          <a:xfrm rot="987">
            <a:off x="1349074" y="3197433"/>
            <a:ext cx="10449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08" name="Google Shape;408;p68"/>
          <p:cNvSpPr txBox="1"/>
          <p:nvPr>
            <p:ph idx="20" type="title"/>
          </p:nvPr>
        </p:nvSpPr>
        <p:spPr>
          <a:xfrm rot="987">
            <a:off x="6750218" y="3197425"/>
            <a:ext cx="1045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09" name="Google Shape;409;p68"/>
          <p:cNvSpPr txBox="1"/>
          <p:nvPr>
            <p:ph idx="21" type="title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 contenido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10" name="Google Shape;410;p68"/>
          <p:cNvSpPr/>
          <p:nvPr/>
        </p:nvSpPr>
        <p:spPr>
          <a:xfrm>
            <a:off x="715688" y="2142788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68"/>
          <p:cNvSpPr/>
          <p:nvPr/>
        </p:nvSpPr>
        <p:spPr>
          <a:xfrm>
            <a:off x="3829138" y="2142788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68"/>
          <p:cNvSpPr/>
          <p:nvPr/>
        </p:nvSpPr>
        <p:spPr>
          <a:xfrm>
            <a:off x="6951088" y="2159713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68"/>
          <p:cNvSpPr/>
          <p:nvPr/>
        </p:nvSpPr>
        <p:spPr>
          <a:xfrm>
            <a:off x="728525" y="3973025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68"/>
          <p:cNvSpPr/>
          <p:nvPr/>
        </p:nvSpPr>
        <p:spPr>
          <a:xfrm>
            <a:off x="3841975" y="3973025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68"/>
          <p:cNvSpPr/>
          <p:nvPr/>
        </p:nvSpPr>
        <p:spPr>
          <a:xfrm>
            <a:off x="6963925" y="3989950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9"/>
          <p:cNvSpPr/>
          <p:nvPr/>
        </p:nvSpPr>
        <p:spPr>
          <a:xfrm flipH="1">
            <a:off x="4173025" y="3629850"/>
            <a:ext cx="4146300" cy="4611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69"/>
          <p:cNvSpPr txBox="1"/>
          <p:nvPr>
            <p:ph type="title"/>
          </p:nvPr>
        </p:nvSpPr>
        <p:spPr>
          <a:xfrm>
            <a:off x="4419675" y="2154900"/>
            <a:ext cx="38514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22" name="Google Shape;422;p69"/>
          <p:cNvSpPr txBox="1"/>
          <p:nvPr>
            <p:ph idx="2" type="title"/>
          </p:nvPr>
        </p:nvSpPr>
        <p:spPr>
          <a:xfrm>
            <a:off x="6720926" y="950610"/>
            <a:ext cx="1550100" cy="12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3" name="Google Shape;423;p69"/>
          <p:cNvSpPr/>
          <p:nvPr/>
        </p:nvSpPr>
        <p:spPr>
          <a:xfrm>
            <a:off x="3794050" y="2899538"/>
            <a:ext cx="4336473" cy="55628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Componentes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0"/>
          <p:cNvSpPr txBox="1"/>
          <p:nvPr>
            <p:ph idx="1" type="subTitle"/>
          </p:nvPr>
        </p:nvSpPr>
        <p:spPr>
          <a:xfrm rot="-268">
            <a:off x="611100" y="597488"/>
            <a:ext cx="38520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8FAFB"/>
              </a:buClr>
              <a:buSzPts val="2200"/>
              <a:buFont typeface="Arial"/>
              <a:buAutoNum type="arabicPeriod"/>
            </a:pPr>
            <a:r>
              <a:rPr b="1" lang="en" sz="2200">
                <a:solidFill>
                  <a:srgbClr val="F8FAFB"/>
                </a:solidFill>
              </a:rPr>
              <a:t>Conocer su salud</a:t>
            </a:r>
            <a:endParaRPr b="1" sz="2200">
              <a:solidFill>
                <a:srgbClr val="F8FAF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Exámenes de salud básicos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Evaluación de nutrición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Evaluación de Salud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Declaración de no fumador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F8FAFB"/>
              </a:buClr>
              <a:buSzPts val="2200"/>
              <a:buFont typeface="Arial"/>
              <a:buAutoNum type="arabicPeriod"/>
            </a:pPr>
            <a:r>
              <a:rPr b="1" lang="en" sz="2200">
                <a:solidFill>
                  <a:srgbClr val="F8FAFB"/>
                </a:solidFill>
              </a:rPr>
              <a:t>Hacer ejercicio</a:t>
            </a:r>
            <a:endParaRPr b="1" sz="2200">
              <a:solidFill>
                <a:srgbClr val="F8FAF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Frecuencia cardíaca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Pasos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Cumplir meta de actividad física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F8FAFB"/>
              </a:buClr>
              <a:buSzPts val="2200"/>
              <a:buFont typeface="Arial"/>
              <a:buAutoNum type="arabicPeriod"/>
            </a:pPr>
            <a:r>
              <a:rPr b="1" lang="en" sz="2200">
                <a:solidFill>
                  <a:srgbClr val="F8FAFB"/>
                </a:solidFill>
              </a:rPr>
              <a:t>Ganar premios</a:t>
            </a:r>
            <a:endParaRPr b="1" sz="2200">
              <a:solidFill>
                <a:srgbClr val="F8FAF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Partners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475" y="1474800"/>
            <a:ext cx="3290850" cy="21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79088"/>
            <a:ext cx="2007266" cy="192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5313" y="3275198"/>
            <a:ext cx="2551800" cy="16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1"/>
          <p:cNvSpPr/>
          <p:nvPr/>
        </p:nvSpPr>
        <p:spPr>
          <a:xfrm>
            <a:off x="720000" y="3694000"/>
            <a:ext cx="4146300" cy="4611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Heavy users: Clientes que hacen ejercicio 39%</a:t>
            </a:r>
            <a:endParaRPr/>
          </a:p>
        </p:txBody>
      </p:sp>
      <p:sp>
        <p:nvSpPr>
          <p:cNvPr id="437" name="Google Shape;437;p71"/>
          <p:cNvSpPr txBox="1"/>
          <p:nvPr>
            <p:ph type="title"/>
          </p:nvPr>
        </p:nvSpPr>
        <p:spPr>
          <a:xfrm flipH="1">
            <a:off x="720002" y="2232557"/>
            <a:ext cx="38514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Indicadores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38" name="Google Shape;438;p71"/>
          <p:cNvSpPr txBox="1"/>
          <p:nvPr>
            <p:ph idx="2" type="title"/>
          </p:nvPr>
        </p:nvSpPr>
        <p:spPr>
          <a:xfrm flipH="1">
            <a:off x="720010" y="1047250"/>
            <a:ext cx="1550100" cy="12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9" name="Google Shape;439;p71"/>
          <p:cNvSpPr/>
          <p:nvPr/>
        </p:nvSpPr>
        <p:spPr>
          <a:xfrm>
            <a:off x="825300" y="2973837"/>
            <a:ext cx="4840659" cy="6081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KPIs principales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2"/>
          <p:cNvSpPr/>
          <p:nvPr/>
        </p:nvSpPr>
        <p:spPr>
          <a:xfrm>
            <a:off x="935903" y="3203300"/>
            <a:ext cx="1971600" cy="119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72"/>
          <p:cNvSpPr/>
          <p:nvPr/>
        </p:nvSpPr>
        <p:spPr>
          <a:xfrm>
            <a:off x="6270275" y="1274925"/>
            <a:ext cx="1975200" cy="119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72"/>
          <p:cNvSpPr/>
          <p:nvPr/>
        </p:nvSpPr>
        <p:spPr>
          <a:xfrm>
            <a:off x="6267267" y="3203300"/>
            <a:ext cx="1964700" cy="119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72"/>
          <p:cNvSpPr/>
          <p:nvPr/>
        </p:nvSpPr>
        <p:spPr>
          <a:xfrm>
            <a:off x="934025" y="1274925"/>
            <a:ext cx="1975200" cy="119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72"/>
          <p:cNvSpPr/>
          <p:nvPr/>
        </p:nvSpPr>
        <p:spPr>
          <a:xfrm>
            <a:off x="3780413" y="2111000"/>
            <a:ext cx="1608300" cy="16083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72"/>
          <p:cNvSpPr txBox="1"/>
          <p:nvPr>
            <p:ph type="title"/>
          </p:nvPr>
        </p:nvSpPr>
        <p:spPr>
          <a:xfrm>
            <a:off x="719988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Componentes del programa</a:t>
            </a:r>
            <a:endParaRPr/>
          </a:p>
        </p:txBody>
      </p:sp>
      <p:sp>
        <p:nvSpPr>
          <p:cNvPr id="450" name="Google Shape;450;p72"/>
          <p:cNvSpPr txBox="1"/>
          <p:nvPr>
            <p:ph idx="4294967295" type="title"/>
          </p:nvPr>
        </p:nvSpPr>
        <p:spPr>
          <a:xfrm>
            <a:off x="935963" y="1274925"/>
            <a:ext cx="1973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7.848</a:t>
            </a:r>
            <a:endParaRPr sz="2000"/>
          </a:p>
        </p:txBody>
      </p:sp>
      <p:sp>
        <p:nvSpPr>
          <p:cNvPr id="451" name="Google Shape;451;p72"/>
          <p:cNvSpPr txBox="1"/>
          <p:nvPr>
            <p:ph idx="4294967295" type="subTitle"/>
          </p:nvPr>
        </p:nvSpPr>
        <p:spPr>
          <a:xfrm>
            <a:off x="932825" y="1573113"/>
            <a:ext cx="19764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Clientes han completado evaluaciones</a:t>
            </a:r>
            <a:endParaRPr/>
          </a:p>
        </p:txBody>
      </p:sp>
      <p:sp>
        <p:nvSpPr>
          <p:cNvPr id="452" name="Google Shape;452;p72"/>
          <p:cNvSpPr txBox="1"/>
          <p:nvPr>
            <p:ph idx="4294967295" type="title"/>
          </p:nvPr>
        </p:nvSpPr>
        <p:spPr>
          <a:xfrm>
            <a:off x="6254425" y="1410875"/>
            <a:ext cx="1975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42%</a:t>
            </a:r>
            <a:endParaRPr sz="2000"/>
          </a:p>
        </p:txBody>
      </p:sp>
      <p:sp>
        <p:nvSpPr>
          <p:cNvPr id="453" name="Google Shape;453;p72"/>
          <p:cNvSpPr txBox="1"/>
          <p:nvPr>
            <p:ph idx="4294967295" type="subTitle"/>
          </p:nvPr>
        </p:nvSpPr>
        <p:spPr>
          <a:xfrm>
            <a:off x="6254275" y="1650325"/>
            <a:ext cx="19764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Cumplimiento de metas en el último semestre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72"/>
          <p:cNvSpPr txBox="1"/>
          <p:nvPr>
            <p:ph idx="4294967295" type="title"/>
          </p:nvPr>
        </p:nvSpPr>
        <p:spPr>
          <a:xfrm>
            <a:off x="6256156" y="3203287"/>
            <a:ext cx="1968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12.392</a:t>
            </a:r>
            <a:endParaRPr sz="2000"/>
          </a:p>
        </p:txBody>
      </p:sp>
      <p:sp>
        <p:nvSpPr>
          <p:cNvPr id="455" name="Google Shape;455;p72"/>
          <p:cNvSpPr txBox="1"/>
          <p:nvPr>
            <p:ph idx="4294967295" type="subTitle"/>
          </p:nvPr>
        </p:nvSpPr>
        <p:spPr>
          <a:xfrm>
            <a:off x="6255991" y="3501488"/>
            <a:ext cx="1969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Clientes han realizado ejercicio en el último semestre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72"/>
          <p:cNvSpPr txBox="1"/>
          <p:nvPr>
            <p:ph idx="4294967295" type="title"/>
          </p:nvPr>
        </p:nvSpPr>
        <p:spPr>
          <a:xfrm>
            <a:off x="945623" y="3356750"/>
            <a:ext cx="1952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122.910</a:t>
            </a:r>
            <a:endParaRPr sz="2000"/>
          </a:p>
        </p:txBody>
      </p:sp>
      <p:sp>
        <p:nvSpPr>
          <p:cNvPr id="457" name="Google Shape;457;p72"/>
          <p:cNvSpPr txBox="1"/>
          <p:nvPr>
            <p:ph idx="4294967295" type="subTitle"/>
          </p:nvPr>
        </p:nvSpPr>
        <p:spPr>
          <a:xfrm>
            <a:off x="932300" y="3667075"/>
            <a:ext cx="19716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Premios entregados</a:t>
            </a:r>
            <a:endParaRPr/>
          </a:p>
        </p:txBody>
      </p:sp>
      <p:sp>
        <p:nvSpPr>
          <p:cNvPr id="458" name="Google Shape;458;p72"/>
          <p:cNvSpPr/>
          <p:nvPr/>
        </p:nvSpPr>
        <p:spPr>
          <a:xfrm>
            <a:off x="3087739" y="1421149"/>
            <a:ext cx="2988000" cy="2988000"/>
          </a:xfrm>
          <a:prstGeom prst="donut">
            <a:avLst>
              <a:gd fmla="val 1862" name="adj"/>
            </a:avLst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9" name="Google Shape;45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438" y="2241512"/>
            <a:ext cx="1347276" cy="134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3"/>
          <p:cNvSpPr/>
          <p:nvPr/>
        </p:nvSpPr>
        <p:spPr>
          <a:xfrm>
            <a:off x="167125" y="1475100"/>
            <a:ext cx="4330500" cy="312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73"/>
          <p:cNvSpPr txBox="1"/>
          <p:nvPr>
            <p:ph type="title"/>
          </p:nvPr>
        </p:nvSpPr>
        <p:spPr>
          <a:xfrm>
            <a:off x="347119" y="540000"/>
            <a:ext cx="41505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Categorías </a:t>
            </a:r>
            <a:endParaRPr sz="2800">
              <a:solidFill>
                <a:schemeClr val="accent6"/>
              </a:solidFill>
            </a:endParaRPr>
          </a:p>
        </p:txBody>
      </p:sp>
      <p:sp>
        <p:nvSpPr>
          <p:cNvPr id="466" name="Google Shape;466;p73"/>
          <p:cNvSpPr txBox="1"/>
          <p:nvPr>
            <p:ph type="title"/>
          </p:nvPr>
        </p:nvSpPr>
        <p:spPr>
          <a:xfrm>
            <a:off x="4791219" y="495850"/>
            <a:ext cx="41505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Evaluaciones por categoría</a:t>
            </a:r>
            <a:endParaRPr sz="2800">
              <a:solidFill>
                <a:schemeClr val="accent6"/>
              </a:solidFill>
            </a:endParaRPr>
          </a:p>
        </p:txBody>
      </p:sp>
      <p:sp>
        <p:nvSpPr>
          <p:cNvPr id="467" name="Google Shape;467;p73"/>
          <p:cNvSpPr/>
          <p:nvPr/>
        </p:nvSpPr>
        <p:spPr>
          <a:xfrm>
            <a:off x="4701225" y="1429750"/>
            <a:ext cx="4330500" cy="312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73"/>
          <p:cNvSpPr/>
          <p:nvPr/>
        </p:nvSpPr>
        <p:spPr>
          <a:xfrm>
            <a:off x="5109175" y="4172698"/>
            <a:ext cx="3618600" cy="231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9" name="Google Shape;46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13" y="1684375"/>
            <a:ext cx="3895925" cy="26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8726" y="1650725"/>
            <a:ext cx="3955500" cy="268643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73"/>
          <p:cNvSpPr txBox="1"/>
          <p:nvPr/>
        </p:nvSpPr>
        <p:spPr>
          <a:xfrm>
            <a:off x="7262075" y="2315050"/>
            <a:ext cx="50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AFB"/>
                </a:solidFill>
                <a:latin typeface="Open Sans"/>
                <a:ea typeface="Open Sans"/>
                <a:cs typeface="Open Sans"/>
                <a:sym typeface="Open Sans"/>
              </a:rPr>
              <a:t>52%</a:t>
            </a:r>
            <a:endParaRPr sz="1000">
              <a:solidFill>
                <a:srgbClr val="F8FAF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2" name="Google Shape;472;p73"/>
          <p:cNvSpPr txBox="1"/>
          <p:nvPr/>
        </p:nvSpPr>
        <p:spPr>
          <a:xfrm>
            <a:off x="8047875" y="1823150"/>
            <a:ext cx="50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AFB"/>
                </a:solidFill>
                <a:latin typeface="Open Sans"/>
                <a:ea typeface="Open Sans"/>
                <a:cs typeface="Open Sans"/>
                <a:sym typeface="Open Sans"/>
              </a:rPr>
              <a:t>64</a:t>
            </a:r>
            <a:r>
              <a:rPr lang="en" sz="1000">
                <a:solidFill>
                  <a:srgbClr val="F8FAFB"/>
                </a:solidFill>
                <a:latin typeface="Open Sans"/>
                <a:ea typeface="Open Sans"/>
                <a:cs typeface="Open Sans"/>
                <a:sym typeface="Open Sans"/>
              </a:rPr>
              <a:t>%</a:t>
            </a:r>
            <a:endParaRPr sz="1000">
              <a:solidFill>
                <a:srgbClr val="F8FAF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3" name="Google Shape;473;p73"/>
          <p:cNvSpPr txBox="1"/>
          <p:nvPr/>
        </p:nvSpPr>
        <p:spPr>
          <a:xfrm>
            <a:off x="6507600" y="2869950"/>
            <a:ext cx="50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45</a:t>
            </a:r>
            <a:r>
              <a:rPr lang="en" sz="1000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%</a:t>
            </a:r>
            <a:endParaRPr sz="1000">
              <a:solidFill>
                <a:srgbClr val="9E9E9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4" name="Google Shape;474;p73"/>
          <p:cNvSpPr txBox="1"/>
          <p:nvPr/>
        </p:nvSpPr>
        <p:spPr>
          <a:xfrm>
            <a:off x="5699975" y="2030650"/>
            <a:ext cx="50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AFB"/>
                </a:solidFill>
                <a:latin typeface="Open Sans"/>
                <a:ea typeface="Open Sans"/>
                <a:cs typeface="Open Sans"/>
                <a:sym typeface="Open Sans"/>
              </a:rPr>
              <a:t>51</a:t>
            </a:r>
            <a:r>
              <a:rPr lang="en" sz="1000">
                <a:solidFill>
                  <a:srgbClr val="F8FAFB"/>
                </a:solidFill>
                <a:latin typeface="Open Sans"/>
                <a:ea typeface="Open Sans"/>
                <a:cs typeface="Open Sans"/>
                <a:sym typeface="Open Sans"/>
              </a:rPr>
              <a:t>%</a:t>
            </a:r>
            <a:endParaRPr sz="1000">
              <a:solidFill>
                <a:srgbClr val="F8FAF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4"/>
          <p:cNvSpPr/>
          <p:nvPr/>
        </p:nvSpPr>
        <p:spPr>
          <a:xfrm>
            <a:off x="167125" y="1496100"/>
            <a:ext cx="4330500" cy="33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74"/>
          <p:cNvSpPr txBox="1"/>
          <p:nvPr>
            <p:ph type="title"/>
          </p:nvPr>
        </p:nvSpPr>
        <p:spPr>
          <a:xfrm>
            <a:off x="4791219" y="478800"/>
            <a:ext cx="41505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Cumplimiento de metas por </a:t>
            </a:r>
            <a:r>
              <a:rPr lang="en" sz="2800"/>
              <a:t>categoría</a:t>
            </a:r>
            <a:endParaRPr sz="2800">
              <a:solidFill>
                <a:schemeClr val="accent6"/>
              </a:solidFill>
            </a:endParaRPr>
          </a:p>
        </p:txBody>
      </p:sp>
      <p:sp>
        <p:nvSpPr>
          <p:cNvPr id="481" name="Google Shape;481;p74"/>
          <p:cNvSpPr txBox="1"/>
          <p:nvPr>
            <p:ph type="title"/>
          </p:nvPr>
        </p:nvSpPr>
        <p:spPr>
          <a:xfrm>
            <a:off x="322019" y="478800"/>
            <a:ext cx="41505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Premios por categoria</a:t>
            </a:r>
            <a:endParaRPr sz="2800">
              <a:solidFill>
                <a:schemeClr val="accent6"/>
              </a:solidFill>
            </a:endParaRPr>
          </a:p>
        </p:txBody>
      </p:sp>
      <p:sp>
        <p:nvSpPr>
          <p:cNvPr id="482" name="Google Shape;482;p74"/>
          <p:cNvSpPr/>
          <p:nvPr/>
        </p:nvSpPr>
        <p:spPr>
          <a:xfrm>
            <a:off x="4701225" y="1211750"/>
            <a:ext cx="4330500" cy="358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3" name="Google Shape;48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175" y="1353950"/>
            <a:ext cx="3074066" cy="330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88" y="1871063"/>
            <a:ext cx="3998375" cy="2553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5"/>
          <p:cNvSpPr txBox="1"/>
          <p:nvPr>
            <p:ph type="title"/>
          </p:nvPr>
        </p:nvSpPr>
        <p:spPr>
          <a:xfrm>
            <a:off x="1613550" y="2132727"/>
            <a:ext cx="5184000" cy="6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Campaña de </a:t>
            </a:r>
            <a:endParaRPr/>
          </a:p>
        </p:txBody>
      </p:sp>
      <p:sp>
        <p:nvSpPr>
          <p:cNvPr id="490" name="Google Shape;490;p75"/>
          <p:cNvSpPr txBox="1"/>
          <p:nvPr>
            <p:ph idx="2" type="title"/>
          </p:nvPr>
        </p:nvSpPr>
        <p:spPr>
          <a:xfrm>
            <a:off x="3949351" y="989323"/>
            <a:ext cx="1550100" cy="12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1" name="Google Shape;491;p75"/>
          <p:cNvSpPr/>
          <p:nvPr/>
        </p:nvSpPr>
        <p:spPr>
          <a:xfrm>
            <a:off x="2007788" y="2981763"/>
            <a:ext cx="4789761" cy="4611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mantenimiento</a:t>
            </a:r>
          </a:p>
        </p:txBody>
      </p:sp>
      <p:sp>
        <p:nvSpPr>
          <p:cNvPr id="492" name="Google Shape;492;p75"/>
          <p:cNvSpPr/>
          <p:nvPr/>
        </p:nvSpPr>
        <p:spPr>
          <a:xfrm>
            <a:off x="2651250" y="3661312"/>
            <a:ext cx="4146300" cy="4611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