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9763-BC22-28D2-4173-A8F045385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2F15F1-C2AF-24BF-0E45-BF7F9994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0CF3E-0C04-3968-2D14-343C1A8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75191-1DA0-8866-2F9A-581D822B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F5DE9-2CB5-58F0-EC81-D6A5DFD2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8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E45F8-DAC0-CBE1-723F-EA51E49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6A386D-59D7-2DD3-9F49-DD8C691D6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76B5AD-D647-F327-0D59-F10540E0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08F27-271B-7C79-944B-779F7DD2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5B2D6-2D97-5A88-51A5-18B14376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4B11D-688F-8B0F-9667-B599F97F5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D2A48C-7E73-18A7-69A0-6ABAACE6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07A99-1DE9-9E51-1581-ACD958B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D5CCC-DABC-A95F-8976-2CEB9676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B3DD6-DD0B-8E5D-8BC6-3B88AEF0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97DFE-9A9E-CBBB-D4FC-7CEB87D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1E46DE-A86C-2570-01F5-080FFA35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A1166-6922-BFA2-42B5-4B893A69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22F2B-6CB9-790C-C4B4-E825223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43DB7-66C3-8F14-2B2E-DF7CC4FB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5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85CE3-7ED3-82EA-D835-19F88862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D9B42-B9D3-6711-3066-32C1D1BA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BA85E9-66C6-1E40-6989-6158DE93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0164-F84E-E5C6-99A0-A63E9392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71C16-89BB-BD13-9E55-D3420B01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99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3C8B7-8FBA-0119-B3F5-F3887AFD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0E8B4-7DD1-6343-5148-4D973C1FE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E4D7E-C0F3-0BF4-F22A-C2B045F6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87828-8858-04D6-154D-9F4580CB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0CB4C-3546-9716-86DF-3D8326E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2D832F-A179-B819-280A-CD14EF50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CD003-7506-A434-75D4-2D662C2B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DBBA05-1477-2171-07AE-90042550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5E6830-CDDC-05E8-EF55-244A6E62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0D1ACA-4F40-3593-3BDF-72EA3B7EB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1A80C-DFA0-90D8-D0C8-3FE2D2DB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ECBF45-E04E-719E-E4CF-1B5356F2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8AEE00-1CA5-0364-B89B-901EFC7B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F2485-BBD6-E90E-3052-20E4D437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8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D6B93-1ECF-CCD2-5043-42465488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A6A3EA-D000-E4EF-452B-E88393C7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58307A-9334-D809-DBAC-C4406A8F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D86B97-DBB6-94A2-2F2B-A2A1A960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9506D5-F162-A6D0-2A33-A35B2200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8443CE-5373-C7B9-7768-9F44343B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ECAC10-F78B-F5ED-CE45-ACDD08F4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45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82052-DC1F-AF7E-81BE-A698F862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DD249-F040-496D-299C-D52C9B09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2C8B03-0BC0-7D72-6AC3-3B966B8D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E4C98A-BAFF-E48E-6AB7-C37AE0E4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7C97B-CF03-2F00-CBB3-46FF061B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9BC52-F293-C882-715A-57F2E2CE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4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0A60D-2635-AC06-3742-FE07A00C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E797F7-EE9F-3E9A-7951-5B95C993C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DF28DF-10D8-40DA-290F-FD000295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14339-350D-5389-42F4-DC86F055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E07F6F-5EDC-940E-9428-E3005D32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6067E8-77CF-DFC9-0264-25A6FD62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5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0EC520-DF2B-14F0-350F-6E3055C8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53E03-6190-34B3-180F-B49920ED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EE01A-F0CF-5CAB-3A8C-39C6C531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729B-C5C2-42F2-A4A7-A0F9FF7DFD6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84F38-A90C-31CC-40F4-0F0E611A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0B9FB-5D65-B268-5499-E489709C3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86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CB9CB-CF6E-3EBE-DC02-F29B6DE4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Cell</a:t>
            </a:r>
            <a:r>
              <a:rPr lang="de-DE" dirty="0"/>
              <a:t> Connection Design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74A8D08-81D9-8C1E-CA09-1CCC68A1C54E}"/>
              </a:ext>
            </a:extLst>
          </p:cNvPr>
          <p:cNvGrpSpPr/>
          <p:nvPr/>
        </p:nvGrpSpPr>
        <p:grpSpPr>
          <a:xfrm>
            <a:off x="6076950" y="435976"/>
            <a:ext cx="5990222" cy="2797843"/>
            <a:chOff x="166437" y="3064543"/>
            <a:chExt cx="8005010" cy="35052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6019DC2-3E8D-5F87-E7A7-0F46B1C0A8FA}"/>
                </a:ext>
              </a:extLst>
            </p:cNvPr>
            <p:cNvSpPr/>
            <p:nvPr/>
          </p:nvSpPr>
          <p:spPr>
            <a:xfrm>
              <a:off x="166437" y="3064543"/>
              <a:ext cx="8005010" cy="350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6A6C7FA3-52C8-4C87-7D29-5285AB54AD0F}"/>
                </a:ext>
              </a:extLst>
            </p:cNvPr>
            <p:cNvSpPr/>
            <p:nvPr/>
          </p:nvSpPr>
          <p:spPr>
            <a:xfrm>
              <a:off x="1257300" y="5521492"/>
              <a:ext cx="1114926" cy="44917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sink</a:t>
              </a: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461F6781-A36F-264B-7BA6-985477DDE8A0}"/>
                </a:ext>
              </a:extLst>
            </p:cNvPr>
            <p:cNvSpPr/>
            <p:nvPr/>
          </p:nvSpPr>
          <p:spPr>
            <a:xfrm>
              <a:off x="1257300" y="3835066"/>
              <a:ext cx="1114926" cy="449179"/>
            </a:xfrm>
            <a:prstGeom prst="trapezoid">
              <a:avLst/>
            </a:prstGeom>
            <a:scene3d>
              <a:camera prst="orthographicFront">
                <a:rot lat="0" lon="0" rev="1080000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de-DE" sz="1200" dirty="0"/>
                <a:t>source</a:t>
              </a: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3FC7819-7A53-63AA-444C-999BDD2461A2}"/>
                </a:ext>
              </a:extLst>
            </p:cNvPr>
            <p:cNvSpPr/>
            <p:nvPr/>
          </p:nvSpPr>
          <p:spPr>
            <a:xfrm>
              <a:off x="3057525" y="4657725"/>
              <a:ext cx="16668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bus</a:t>
              </a:r>
              <a:endParaRPr lang="de-DE" sz="1200" dirty="0"/>
            </a:p>
          </p:txBody>
        </p: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623448B7-68A2-F90C-9A65-617D1C0ACA77}"/>
                </a:ext>
              </a:extLst>
            </p:cNvPr>
            <p:cNvCxnSpPr>
              <a:cxnSpLocks/>
              <a:stCxn id="29" idx="2"/>
              <a:endCxn id="30" idx="1"/>
            </p:cNvCxnSpPr>
            <p:nvPr/>
          </p:nvCxnSpPr>
          <p:spPr>
            <a:xfrm rot="16200000" flipH="1">
              <a:off x="2335888" y="3763120"/>
              <a:ext cx="444620" cy="148687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Verbinder: gewinkelt 31">
              <a:extLst>
                <a:ext uri="{FF2B5EF4-FFF2-40B4-BE49-F238E27FC236}">
                  <a16:creationId xmlns:a16="http://schemas.microsoft.com/office/drawing/2014/main" id="{C37EE4ED-487E-6E67-F39C-FB565DEB2076}"/>
                </a:ext>
              </a:extLst>
            </p:cNvPr>
            <p:cNvCxnSpPr>
              <a:cxnSpLocks/>
              <a:stCxn id="30" idx="3"/>
              <a:endCxn id="28" idx="0"/>
            </p:cNvCxnSpPr>
            <p:nvPr/>
          </p:nvCxnSpPr>
          <p:spPr>
            <a:xfrm rot="5400000">
              <a:off x="2333632" y="4553491"/>
              <a:ext cx="449132" cy="148687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2C42E179-99FC-7012-688D-FD349FABD470}"/>
              </a:ext>
            </a:extLst>
          </p:cNvPr>
          <p:cNvCxnSpPr>
            <a:cxnSpLocks/>
            <a:stCxn id="30" idx="4"/>
            <a:endCxn id="45" idx="7"/>
          </p:cNvCxnSpPr>
          <p:nvPr/>
        </p:nvCxnSpPr>
        <p:spPr>
          <a:xfrm rot="5400000">
            <a:off x="6334943" y="2665845"/>
            <a:ext cx="3099554" cy="195865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8D13B0AF-D3A2-4C19-5693-7BE7C0A56592}"/>
              </a:ext>
            </a:extLst>
          </p:cNvPr>
          <p:cNvCxnSpPr>
            <a:cxnSpLocks/>
            <a:stCxn id="45" idx="5"/>
            <a:endCxn id="30" idx="5"/>
          </p:cNvCxnSpPr>
          <p:nvPr/>
        </p:nvCxnSpPr>
        <p:spPr>
          <a:xfrm rot="5400000" flipH="1" flipV="1">
            <a:off x="6389962" y="2554041"/>
            <a:ext cx="3430515" cy="2399655"/>
          </a:xfrm>
          <a:prstGeom prst="bentConnector3">
            <a:avLst>
              <a:gd name="adj1" fmla="val -83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F786573-D91F-5320-5AEF-74437FFB8E37}"/>
              </a:ext>
            </a:extLst>
          </p:cNvPr>
          <p:cNvSpPr txBox="1"/>
          <p:nvPr/>
        </p:nvSpPr>
        <p:spPr>
          <a:xfrm>
            <a:off x="8288361" y="704850"/>
            <a:ext cx="16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ec_1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9BEF70A-B759-B8D3-881A-3D3C00480D55}"/>
              </a:ext>
            </a:extLst>
          </p:cNvPr>
          <p:cNvGrpSpPr/>
          <p:nvPr/>
        </p:nvGrpSpPr>
        <p:grpSpPr>
          <a:xfrm>
            <a:off x="1617406" y="3866491"/>
            <a:ext cx="5990222" cy="2797843"/>
            <a:chOff x="1495425" y="3869656"/>
            <a:chExt cx="5990222" cy="2797843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9F9017-EB46-48C7-E9A6-07B8EEE7E22F}"/>
                </a:ext>
              </a:extLst>
            </p:cNvPr>
            <p:cNvGrpSpPr/>
            <p:nvPr/>
          </p:nvGrpSpPr>
          <p:grpSpPr>
            <a:xfrm>
              <a:off x="1495425" y="3869656"/>
              <a:ext cx="5990222" cy="2797843"/>
              <a:chOff x="166437" y="3064543"/>
              <a:chExt cx="8005010" cy="35052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F81104B2-BD09-F786-82DF-39190D5FD886}"/>
                  </a:ext>
                </a:extLst>
              </p:cNvPr>
              <p:cNvSpPr/>
              <p:nvPr/>
            </p:nvSpPr>
            <p:spPr>
              <a:xfrm>
                <a:off x="166437" y="3064543"/>
                <a:ext cx="8005010" cy="3505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4516E5BA-11D0-F11B-D18B-BC80AFF2666E}"/>
                  </a:ext>
                </a:extLst>
              </p:cNvPr>
              <p:cNvSpPr/>
              <p:nvPr/>
            </p:nvSpPr>
            <p:spPr>
              <a:xfrm>
                <a:off x="1257300" y="5521492"/>
                <a:ext cx="1114926" cy="449179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sink</a:t>
                </a:r>
              </a:p>
            </p:txBody>
          </p:sp>
          <p:sp>
            <p:nvSpPr>
              <p:cNvPr id="41" name="Trapezoid 40">
                <a:extLst>
                  <a:ext uri="{FF2B5EF4-FFF2-40B4-BE49-F238E27FC236}">
                    <a16:creationId xmlns:a16="http://schemas.microsoft.com/office/drawing/2014/main" id="{D936C244-FACF-4A8F-4D1A-DC85F880011B}"/>
                  </a:ext>
                </a:extLst>
              </p:cNvPr>
              <p:cNvSpPr/>
              <p:nvPr/>
            </p:nvSpPr>
            <p:spPr>
              <a:xfrm>
                <a:off x="1257300" y="3835066"/>
                <a:ext cx="1114926" cy="449179"/>
              </a:xfrm>
              <a:prstGeom prst="trapezoid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de-DE" sz="1200" dirty="0"/>
                  <a:t>source</a:t>
                </a:r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A1F37C8-4985-CA07-5534-ADCD02E580CD}"/>
                  </a:ext>
                </a:extLst>
              </p:cNvPr>
              <p:cNvSpPr/>
              <p:nvPr/>
            </p:nvSpPr>
            <p:spPr>
              <a:xfrm>
                <a:off x="3057525" y="4657725"/>
                <a:ext cx="1666875" cy="4857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/>
                  <a:t>bus</a:t>
                </a:r>
                <a:endParaRPr lang="de-DE" sz="1200" dirty="0"/>
              </a:p>
            </p:txBody>
          </p:sp>
          <p:cxnSp>
            <p:nvCxnSpPr>
              <p:cNvPr id="43" name="Verbinder: gewinkelt 42">
                <a:extLst>
                  <a:ext uri="{FF2B5EF4-FFF2-40B4-BE49-F238E27FC236}">
                    <a16:creationId xmlns:a16="http://schemas.microsoft.com/office/drawing/2014/main" id="{17A9F1A0-8254-6604-BE75-4EAE9E509D33}"/>
                  </a:ext>
                </a:extLst>
              </p:cNvPr>
              <p:cNvCxnSpPr>
                <a:cxnSpLocks/>
                <a:stCxn id="41" idx="2"/>
                <a:endCxn id="42" idx="1"/>
              </p:cNvCxnSpPr>
              <p:nvPr/>
            </p:nvCxnSpPr>
            <p:spPr>
              <a:xfrm rot="16200000" flipH="1">
                <a:off x="2335888" y="3763120"/>
                <a:ext cx="444620" cy="1486870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binder: gewinkelt 43">
                <a:extLst>
                  <a:ext uri="{FF2B5EF4-FFF2-40B4-BE49-F238E27FC236}">
                    <a16:creationId xmlns:a16="http://schemas.microsoft.com/office/drawing/2014/main" id="{66E377E9-D996-5A78-49AD-368211946C86}"/>
                  </a:ext>
                </a:extLst>
              </p:cNvPr>
              <p:cNvCxnSpPr>
                <a:cxnSpLocks/>
                <a:stCxn id="42" idx="3"/>
                <a:endCxn id="40" idx="0"/>
              </p:cNvCxnSpPr>
              <p:nvPr/>
            </p:nvCxnSpPr>
            <p:spPr>
              <a:xfrm rot="5400000">
                <a:off x="2333632" y="4553491"/>
                <a:ext cx="449132" cy="148687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61C106DB-7A7B-554A-8A01-AEE3A2BFE3EB}"/>
                  </a:ext>
                </a:extLst>
              </p:cNvPr>
              <p:cNvSpPr/>
              <p:nvPr/>
            </p:nvSpPr>
            <p:spPr>
              <a:xfrm>
                <a:off x="5810250" y="4657725"/>
                <a:ext cx="1666875" cy="4857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/>
                  <a:t>connector</a:t>
                </a:r>
                <a:endParaRPr lang="de-DE" sz="1200" dirty="0"/>
              </a:p>
              <a:p>
                <a:pPr algn="ctr"/>
                <a:r>
                  <a:rPr lang="de-DE" sz="800" dirty="0"/>
                  <a:t>(</a:t>
                </a:r>
                <a:r>
                  <a:rPr lang="de-DE" sz="800" dirty="0" err="1"/>
                  <a:t>bus</a:t>
                </a:r>
                <a:r>
                  <a:rPr lang="de-DE" sz="800" dirty="0"/>
                  <a:t>)</a:t>
                </a:r>
                <a:endParaRPr lang="de-DE" sz="1200" dirty="0"/>
              </a:p>
            </p:txBody>
          </p:sp>
          <p:cxnSp>
            <p:nvCxnSpPr>
              <p:cNvPr id="46" name="Verbinder: gewinkelt 45">
                <a:extLst>
                  <a:ext uri="{FF2B5EF4-FFF2-40B4-BE49-F238E27FC236}">
                    <a16:creationId xmlns:a16="http://schemas.microsoft.com/office/drawing/2014/main" id="{DA33F042-AEFB-4D4D-90E1-12BDD00CB7EA}"/>
                  </a:ext>
                </a:extLst>
              </p:cNvPr>
              <p:cNvCxnSpPr>
                <a:cxnSpLocks/>
                <a:stCxn id="42" idx="7"/>
                <a:endCxn id="45" idx="1"/>
              </p:cNvCxnSpPr>
              <p:nvPr/>
            </p:nvCxnSpPr>
            <p:spPr>
              <a:xfrm rot="5400000" flipH="1" flipV="1">
                <a:off x="5267325" y="3941832"/>
                <a:ext cx="12700" cy="1574066"/>
              </a:xfrm>
              <a:prstGeom prst="bentConnector3">
                <a:avLst>
                  <a:gd name="adj1" fmla="val 2360157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Verbinder: gewinkelt 46">
                <a:extLst>
                  <a:ext uri="{FF2B5EF4-FFF2-40B4-BE49-F238E27FC236}">
                    <a16:creationId xmlns:a16="http://schemas.microsoft.com/office/drawing/2014/main" id="{13194561-1462-0FE0-BAB5-2BF016FB551F}"/>
                  </a:ext>
                </a:extLst>
              </p:cNvPr>
              <p:cNvCxnSpPr>
                <a:cxnSpLocks/>
                <a:stCxn id="45" idx="3"/>
                <a:endCxn id="42" idx="5"/>
              </p:cNvCxnSpPr>
              <p:nvPr/>
            </p:nvCxnSpPr>
            <p:spPr>
              <a:xfrm rot="5400000">
                <a:off x="5267325" y="4285327"/>
                <a:ext cx="12700" cy="1574066"/>
              </a:xfrm>
              <a:prstGeom prst="bentConnector3">
                <a:avLst>
                  <a:gd name="adj1" fmla="val 2360157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03306A1-3A44-DD1F-0854-A5EDA42C5057}"/>
                </a:ext>
              </a:extLst>
            </p:cNvPr>
            <p:cNvSpPr txBox="1"/>
            <p:nvPr/>
          </p:nvSpPr>
          <p:spPr>
            <a:xfrm>
              <a:off x="3516336" y="4115353"/>
              <a:ext cx="1674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ec_1_1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04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183C-591F-D9B2-8E35-4B2FE0AC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Cell</a:t>
            </a:r>
            <a:r>
              <a:rPr lang="de-DE" dirty="0"/>
              <a:t> Network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EBF4BA6-A170-3DB2-5F87-FFFFC981FB01}"/>
              </a:ext>
            </a:extLst>
          </p:cNvPr>
          <p:cNvSpPr/>
          <p:nvPr/>
        </p:nvSpPr>
        <p:spPr>
          <a:xfrm>
            <a:off x="2486025" y="1905000"/>
            <a:ext cx="6038850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F39E1E-349D-0A73-75BF-5C72842DFB7F}"/>
              </a:ext>
            </a:extLst>
          </p:cNvPr>
          <p:cNvSpPr/>
          <p:nvPr/>
        </p:nvSpPr>
        <p:spPr>
          <a:xfrm>
            <a:off x="1276350" y="3429000"/>
            <a:ext cx="3305175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ec_1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A814B8E-F28F-21F6-40F3-B30233487419}"/>
              </a:ext>
            </a:extLst>
          </p:cNvPr>
          <p:cNvSpPr/>
          <p:nvPr/>
        </p:nvSpPr>
        <p:spPr>
          <a:xfrm>
            <a:off x="6429375" y="3429000"/>
            <a:ext cx="3305175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ec_2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D07FB36-6134-82AB-6855-7D289C2E456D}"/>
              </a:ext>
            </a:extLst>
          </p:cNvPr>
          <p:cNvSpPr/>
          <p:nvPr/>
        </p:nvSpPr>
        <p:spPr>
          <a:xfrm>
            <a:off x="838200" y="4657725"/>
            <a:ext cx="1866900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ec_1_1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972BF9-3B4E-0A88-212A-75F506D5C8BA}"/>
              </a:ext>
            </a:extLst>
          </p:cNvPr>
          <p:cNvSpPr/>
          <p:nvPr/>
        </p:nvSpPr>
        <p:spPr>
          <a:xfrm>
            <a:off x="3171825" y="4657725"/>
            <a:ext cx="1866900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ec_1_2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7C0A867-1C58-3087-D38C-647986F36D8C}"/>
              </a:ext>
            </a:extLst>
          </p:cNvPr>
          <p:cNvSpPr/>
          <p:nvPr/>
        </p:nvSpPr>
        <p:spPr>
          <a:xfrm>
            <a:off x="5981700" y="4657725"/>
            <a:ext cx="1866900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ec_2_1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A8FB9F-F07B-FAD5-561D-8B12B5314CA1}"/>
              </a:ext>
            </a:extLst>
          </p:cNvPr>
          <p:cNvSpPr/>
          <p:nvPr/>
        </p:nvSpPr>
        <p:spPr>
          <a:xfrm>
            <a:off x="8351682" y="4657725"/>
            <a:ext cx="1866900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ec_2_2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27329-6E87-9E00-C4E4-82547A2C8760}"/>
              </a:ext>
            </a:extLst>
          </p:cNvPr>
          <p:cNvCxnSpPr>
            <a:stCxn id="5" idx="3"/>
          </p:cNvCxnSpPr>
          <p:nvPr/>
        </p:nvCxnSpPr>
        <p:spPr>
          <a:xfrm>
            <a:off x="1760382" y="3933066"/>
            <a:ext cx="11268" cy="858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CB2A306-3BCF-594F-5F2D-91B6C312AA43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4097493" y="3933066"/>
            <a:ext cx="7782" cy="72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BE76647-E923-074A-438F-534E5366DE9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913407" y="3933066"/>
            <a:ext cx="1743" cy="72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A9666DF-6281-DF07-3A57-0BBDB2099B30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9250518" y="3933066"/>
            <a:ext cx="34614" cy="72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4C52A2D-9B8A-8F9A-A26D-184E4AE04DC8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928938" y="2409066"/>
            <a:ext cx="441456" cy="10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FD19D3B-621A-5388-E3D5-66BD641B349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7640506" y="2409066"/>
            <a:ext cx="441457" cy="10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9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Cell Connection Design</vt:lpstr>
      <vt:lpstr>Cell Network</vt:lpstr>
    </vt:vector>
  </TitlesOfParts>
  <Company>Fraunhofer UMSICHT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Schürmann, Lennart</dc:creator>
  <cp:lastModifiedBy>Schürmann, Lennart</cp:lastModifiedBy>
  <cp:revision>2</cp:revision>
  <dcterms:created xsi:type="dcterms:W3CDTF">2023-01-21T13:49:59Z</dcterms:created>
  <dcterms:modified xsi:type="dcterms:W3CDTF">2023-05-18T16:43:06Z</dcterms:modified>
</cp:coreProperties>
</file>