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9763-BC22-28D2-4173-A8F045385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2F15F1-C2AF-24BF-0E45-BF7F9994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0CF3E-0C04-3968-2D14-343C1A8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75191-1DA0-8866-2F9A-581D822B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F5DE9-2CB5-58F0-EC81-D6A5DFD2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8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E45F8-DAC0-CBE1-723F-EA51E499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6A386D-59D7-2DD3-9F49-DD8C691D6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76B5AD-D647-F327-0D59-F10540E0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08F27-271B-7C79-944B-779F7DD2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5B2D6-2D97-5A88-51A5-18B14376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4B11D-688F-8B0F-9667-B599F97F5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D2A48C-7E73-18A7-69A0-6ABAACE6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07A99-1DE9-9E51-1581-ACD958B0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D5CCC-DABC-A95F-8976-2CEB9676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B3DD6-DD0B-8E5D-8BC6-3B88AEF0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5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97DFE-9A9E-CBBB-D4FC-7CEB87D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1E46DE-A86C-2570-01F5-080FFA35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A1166-6922-BFA2-42B5-4B893A69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22F2B-6CB9-790C-C4B4-E825223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43DB7-66C3-8F14-2B2E-DF7CC4FB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55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85CE3-7ED3-82EA-D835-19F88862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BD9B42-B9D3-6711-3066-32C1D1BA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BA85E9-66C6-1E40-6989-6158DE93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0164-F84E-E5C6-99A0-A63E9392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71C16-89BB-BD13-9E55-D3420B01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99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3C8B7-8FBA-0119-B3F5-F3887AFD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0E8B4-7DD1-6343-5148-4D973C1FE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0E4D7E-C0F3-0BF4-F22A-C2B045F6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87828-8858-04D6-154D-9F4580CB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0CB4C-3546-9716-86DF-3D8326E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2D832F-A179-B819-280A-CD14EF50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3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CD003-7506-A434-75D4-2D662C2B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DBBA05-1477-2171-07AE-90042550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5E6830-CDDC-05E8-EF55-244A6E62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0D1ACA-4F40-3593-3BDF-72EA3B7EB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1A80C-DFA0-90D8-D0C8-3FE2D2DB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ECBF45-E04E-719E-E4CF-1B5356F2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8AEE00-1CA5-0364-B89B-901EFC7B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F2485-BBD6-E90E-3052-20E4D437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87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D6B93-1ECF-CCD2-5043-42465488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A6A3EA-D000-E4EF-452B-E88393C7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58307A-9334-D809-DBAC-C4406A8F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D86B97-DBB6-94A2-2F2B-A2A1A960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9506D5-F162-A6D0-2A33-A35B2200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8443CE-5373-C7B9-7768-9F44343B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ECAC10-F78B-F5ED-CE45-ACDD08F4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45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82052-DC1F-AF7E-81BE-A698F862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DD249-F040-496D-299C-D52C9B09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2C8B03-0BC0-7D72-6AC3-3B966B8D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E4C98A-BAFF-E48E-6AB7-C37AE0E4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7C97B-CF03-2F00-CBB3-46FF061B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29BC52-F293-C882-715A-57F2E2CE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4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0A60D-2635-AC06-3742-FE07A00C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E797F7-EE9F-3E9A-7951-5B95C993C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DF28DF-10D8-40DA-290F-FD000295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914339-350D-5389-42F4-DC86F055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E07F6F-5EDC-940E-9428-E3005D32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6067E8-77CF-DFC9-0264-25A6FD62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5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0EC520-DF2B-14F0-350F-6E3055C8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53E03-6190-34B3-180F-B49920ED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EE01A-F0CF-5CAB-3A8C-39C6C531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729B-C5C2-42F2-A4A7-A0F9FF7DFD6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84F38-A90C-31CC-40F4-0F0E611A0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C0B9FB-5D65-B268-5499-E489709C3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B4DD-416A-4FAB-8E71-9A2244BC3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86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BD0EC3-6543-3640-D243-A36BD18257BA}"/>
              </a:ext>
            </a:extLst>
          </p:cNvPr>
          <p:cNvSpPr/>
          <p:nvPr/>
        </p:nvSpPr>
        <p:spPr>
          <a:xfrm>
            <a:off x="1562100" y="371475"/>
            <a:ext cx="9286875" cy="583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6BB79D0-A52F-665F-FD4D-CC47DE32563B}"/>
              </a:ext>
            </a:extLst>
          </p:cNvPr>
          <p:cNvSpPr/>
          <p:nvPr/>
        </p:nvSpPr>
        <p:spPr>
          <a:xfrm>
            <a:off x="4435391" y="2728817"/>
            <a:ext cx="5917533" cy="1791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ec1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163C8E-6F7F-ABCD-64A8-A1FFFF382B13}"/>
              </a:ext>
            </a:extLst>
          </p:cNvPr>
          <p:cNvSpPr/>
          <p:nvPr/>
        </p:nvSpPr>
        <p:spPr>
          <a:xfrm>
            <a:off x="4420855" y="4555359"/>
            <a:ext cx="2919664" cy="1427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ec2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8F1381-3396-5B1F-9459-D2F8A227529F}"/>
              </a:ext>
            </a:extLst>
          </p:cNvPr>
          <p:cNvSpPr/>
          <p:nvPr/>
        </p:nvSpPr>
        <p:spPr>
          <a:xfrm>
            <a:off x="7471596" y="4546838"/>
            <a:ext cx="2919664" cy="1427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ec3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231CE316-C847-92BA-6767-50B16BB29F22}"/>
              </a:ext>
            </a:extLst>
          </p:cNvPr>
          <p:cNvSpPr/>
          <p:nvPr/>
        </p:nvSpPr>
        <p:spPr>
          <a:xfrm>
            <a:off x="5422359" y="4000406"/>
            <a:ext cx="561474" cy="2085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Dem_1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B2C0F048-6B43-AD7B-A7DB-191649B2197C}"/>
              </a:ext>
            </a:extLst>
          </p:cNvPr>
          <p:cNvSpPr/>
          <p:nvPr/>
        </p:nvSpPr>
        <p:spPr>
          <a:xfrm>
            <a:off x="8739734" y="5674797"/>
            <a:ext cx="561474" cy="2085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Dem_1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2712A78-7D19-26A0-B82C-6A8E002186DC}"/>
              </a:ext>
            </a:extLst>
          </p:cNvPr>
          <p:cNvSpPr/>
          <p:nvPr/>
        </p:nvSpPr>
        <p:spPr>
          <a:xfrm>
            <a:off x="5599950" y="5693344"/>
            <a:ext cx="561474" cy="2085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Dem_1</a:t>
            </a: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9B4F4C85-D8CC-D994-1551-CFD4749BE585}"/>
              </a:ext>
            </a:extLst>
          </p:cNvPr>
          <p:cNvSpPr/>
          <p:nvPr/>
        </p:nvSpPr>
        <p:spPr>
          <a:xfrm rot="10800000">
            <a:off x="5053013" y="3159199"/>
            <a:ext cx="561474" cy="2085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de-DE" sz="800" dirty="0">
                <a:solidFill>
                  <a:schemeClr val="tx1"/>
                </a:solidFill>
                <a:effectLst/>
              </a:rPr>
              <a:t>pv_1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C5EFD546-C6CC-68D4-A51D-59ABF0988293}"/>
              </a:ext>
            </a:extLst>
          </p:cNvPr>
          <p:cNvSpPr/>
          <p:nvPr/>
        </p:nvSpPr>
        <p:spPr>
          <a:xfrm rot="10800000">
            <a:off x="4683295" y="5060685"/>
            <a:ext cx="561474" cy="2085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de-DE" sz="800" dirty="0">
                <a:solidFill>
                  <a:schemeClr val="tx1"/>
                </a:solidFill>
                <a:effectLst/>
              </a:rPr>
              <a:t>pv_2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005D46DB-91B1-F3D5-0F2B-6874B239C7EA}"/>
              </a:ext>
            </a:extLst>
          </p:cNvPr>
          <p:cNvSpPr/>
          <p:nvPr/>
        </p:nvSpPr>
        <p:spPr>
          <a:xfrm rot="10800000">
            <a:off x="7824208" y="5039629"/>
            <a:ext cx="561474" cy="2085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de-DE" sz="800" dirty="0">
                <a:solidFill>
                  <a:schemeClr val="tx1"/>
                </a:solidFill>
                <a:effectLst/>
              </a:rPr>
              <a:t>pv_3</a:t>
            </a: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994B2B2-8C56-8BC8-FC1D-D8599403BCCD}"/>
              </a:ext>
            </a:extLst>
          </p:cNvPr>
          <p:cNvSpPr/>
          <p:nvPr/>
        </p:nvSpPr>
        <p:spPr>
          <a:xfrm rot="10800000">
            <a:off x="5817398" y="1143530"/>
            <a:ext cx="1044992" cy="428626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de-DE" sz="800" dirty="0" err="1">
                <a:solidFill>
                  <a:schemeClr val="tx1"/>
                </a:solidFill>
                <a:effectLst/>
              </a:rPr>
              <a:t>Source_es</a:t>
            </a:r>
            <a:endParaRPr lang="de-DE" sz="8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7B43937E-509C-2BFC-C56C-74C6E22BBDD8}"/>
              </a:ext>
            </a:extLst>
          </p:cNvPr>
          <p:cNvCxnSpPr>
            <a:cxnSpLocks/>
            <a:stCxn id="18" idx="0"/>
            <a:endCxn id="32" idx="1"/>
          </p:cNvCxnSpPr>
          <p:nvPr/>
        </p:nvCxnSpPr>
        <p:spPr>
          <a:xfrm rot="16200000" flipH="1">
            <a:off x="6758033" y="1154016"/>
            <a:ext cx="742826" cy="1579105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E9DFEF35-19CF-ADCE-22C7-12CEF5B1FB28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H="1">
            <a:off x="5202093" y="3499403"/>
            <a:ext cx="632660" cy="369346"/>
          </a:xfrm>
          <a:prstGeom prst="bentConnector3">
            <a:avLst>
              <a:gd name="adj1" fmla="val 78605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B621AFC8-EA10-82D1-725F-AE9991F368F7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rot="16200000" flipH="1">
            <a:off x="5210303" y="5022960"/>
            <a:ext cx="424112" cy="916655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C20537DC-5508-38D6-8610-C5C2923CB38F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8349398" y="5003723"/>
            <a:ext cx="426621" cy="915526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5517493E-E0CC-0CF6-D876-5D7E971DE285}"/>
              </a:ext>
            </a:extLst>
          </p:cNvPr>
          <p:cNvGrpSpPr/>
          <p:nvPr/>
        </p:nvGrpSpPr>
        <p:grpSpPr>
          <a:xfrm>
            <a:off x="7918999" y="2005420"/>
            <a:ext cx="725656" cy="619124"/>
            <a:chOff x="4514222" y="2662237"/>
            <a:chExt cx="725656" cy="619124"/>
          </a:xfrm>
        </p:grpSpPr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8280EEDF-B9CE-D8AB-1F6F-25704F6E2981}"/>
                </a:ext>
              </a:extLst>
            </p:cNvPr>
            <p:cNvSpPr/>
            <p:nvPr/>
          </p:nvSpPr>
          <p:spPr>
            <a:xfrm>
              <a:off x="4514222" y="2662237"/>
              <a:ext cx="725656" cy="619124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F9D0A7B-EBF1-4BD4-5B25-16B396780F1D}"/>
                </a:ext>
              </a:extLst>
            </p:cNvPr>
            <p:cNvSpPr txBox="1"/>
            <p:nvPr/>
          </p:nvSpPr>
          <p:spPr>
            <a:xfrm>
              <a:off x="4600659" y="2856621"/>
              <a:ext cx="6110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cc_es_ec1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78EAB38-B608-7610-742D-6BB977CD9B22}"/>
              </a:ext>
            </a:extLst>
          </p:cNvPr>
          <p:cNvGrpSpPr/>
          <p:nvPr/>
        </p:nvGrpSpPr>
        <p:grpSpPr>
          <a:xfrm>
            <a:off x="6281890" y="4786715"/>
            <a:ext cx="725656" cy="619124"/>
            <a:chOff x="4514222" y="2662237"/>
            <a:chExt cx="725656" cy="619124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837D4A4-F0AC-0C2E-96ED-91404D0F65F3}"/>
                </a:ext>
              </a:extLst>
            </p:cNvPr>
            <p:cNvSpPr/>
            <p:nvPr/>
          </p:nvSpPr>
          <p:spPr>
            <a:xfrm>
              <a:off x="4514222" y="2662237"/>
              <a:ext cx="725656" cy="619124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A698471-41A8-27A4-24C2-7850CB1EACEE}"/>
                </a:ext>
              </a:extLst>
            </p:cNvPr>
            <p:cNvSpPr txBox="1"/>
            <p:nvPr/>
          </p:nvSpPr>
          <p:spPr>
            <a:xfrm>
              <a:off x="4557119" y="2855872"/>
              <a:ext cx="6655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cc_ec2_ec1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F41EB6C-CF19-7B90-C933-DE1FF5258E1C}"/>
              </a:ext>
            </a:extLst>
          </p:cNvPr>
          <p:cNvGrpSpPr/>
          <p:nvPr/>
        </p:nvGrpSpPr>
        <p:grpSpPr>
          <a:xfrm>
            <a:off x="9439446" y="4960925"/>
            <a:ext cx="725656" cy="619124"/>
            <a:chOff x="4514222" y="2662237"/>
            <a:chExt cx="725656" cy="619124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75564834-4E56-B27E-8C8D-C022C87AACC8}"/>
                </a:ext>
              </a:extLst>
            </p:cNvPr>
            <p:cNvSpPr/>
            <p:nvPr/>
          </p:nvSpPr>
          <p:spPr>
            <a:xfrm>
              <a:off x="4514222" y="2662237"/>
              <a:ext cx="725656" cy="619124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AFF87BE9-A33B-9E2F-78E8-E66721AF0410}"/>
                </a:ext>
              </a:extLst>
            </p:cNvPr>
            <p:cNvSpPr txBox="1"/>
            <p:nvPr/>
          </p:nvSpPr>
          <p:spPr>
            <a:xfrm>
              <a:off x="4574311" y="2857749"/>
              <a:ext cx="6655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cc_ec3_ec1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8D2E7FA-1C07-B9DC-FC3A-5C29BB0264F8}"/>
              </a:ext>
            </a:extLst>
          </p:cNvPr>
          <p:cNvGrpSpPr/>
          <p:nvPr/>
        </p:nvGrpSpPr>
        <p:grpSpPr>
          <a:xfrm>
            <a:off x="6285249" y="3765222"/>
            <a:ext cx="752004" cy="619124"/>
            <a:chOff x="4514222" y="2662237"/>
            <a:chExt cx="752004" cy="619124"/>
          </a:xfrm>
        </p:grpSpPr>
        <p:sp>
          <p:nvSpPr>
            <p:cNvPr id="49" name="Raute 48">
              <a:extLst>
                <a:ext uri="{FF2B5EF4-FFF2-40B4-BE49-F238E27FC236}">
                  <a16:creationId xmlns:a16="http://schemas.microsoft.com/office/drawing/2014/main" id="{06CAFB8E-4887-77B8-A5D5-8C418D596DB5}"/>
                </a:ext>
              </a:extLst>
            </p:cNvPr>
            <p:cNvSpPr/>
            <p:nvPr/>
          </p:nvSpPr>
          <p:spPr>
            <a:xfrm>
              <a:off x="4514222" y="2662237"/>
              <a:ext cx="725656" cy="619124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CE4042F3-8BAB-E2BC-5F28-3DD60263D74D}"/>
                </a:ext>
              </a:extLst>
            </p:cNvPr>
            <p:cNvSpPr txBox="1"/>
            <p:nvPr/>
          </p:nvSpPr>
          <p:spPr>
            <a:xfrm>
              <a:off x="4600659" y="2856621"/>
              <a:ext cx="6655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cc_ec1_ec2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040A00C-C6B6-95C3-D56A-C64435FBB463}"/>
              </a:ext>
            </a:extLst>
          </p:cNvPr>
          <p:cNvGrpSpPr/>
          <p:nvPr/>
        </p:nvGrpSpPr>
        <p:grpSpPr>
          <a:xfrm>
            <a:off x="9426272" y="3399265"/>
            <a:ext cx="752004" cy="619124"/>
            <a:chOff x="4514222" y="2662237"/>
            <a:chExt cx="752004" cy="619124"/>
          </a:xfrm>
        </p:grpSpPr>
        <p:sp>
          <p:nvSpPr>
            <p:cNvPr id="52" name="Raute 51">
              <a:extLst>
                <a:ext uri="{FF2B5EF4-FFF2-40B4-BE49-F238E27FC236}">
                  <a16:creationId xmlns:a16="http://schemas.microsoft.com/office/drawing/2014/main" id="{E3B6936C-10C2-974A-D67C-4BE64D04F0CD}"/>
                </a:ext>
              </a:extLst>
            </p:cNvPr>
            <p:cNvSpPr/>
            <p:nvPr/>
          </p:nvSpPr>
          <p:spPr>
            <a:xfrm>
              <a:off x="4514222" y="2662237"/>
              <a:ext cx="725656" cy="619124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AE6BAE95-8D6F-05C8-D58F-A7F1095C077E}"/>
                </a:ext>
              </a:extLst>
            </p:cNvPr>
            <p:cNvSpPr txBox="1"/>
            <p:nvPr/>
          </p:nvSpPr>
          <p:spPr>
            <a:xfrm>
              <a:off x="4600659" y="2856621"/>
              <a:ext cx="6655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cc_ec1_ec3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64018CA-E61A-207D-252C-7D2EF0538865}"/>
              </a:ext>
            </a:extLst>
          </p:cNvPr>
          <p:cNvGrpSpPr/>
          <p:nvPr/>
        </p:nvGrpSpPr>
        <p:grpSpPr>
          <a:xfrm>
            <a:off x="7918999" y="3005291"/>
            <a:ext cx="725656" cy="619124"/>
            <a:chOff x="4514222" y="2662237"/>
            <a:chExt cx="725656" cy="619124"/>
          </a:xfrm>
        </p:grpSpPr>
        <p:sp>
          <p:nvSpPr>
            <p:cNvPr id="55" name="Raute 54">
              <a:extLst>
                <a:ext uri="{FF2B5EF4-FFF2-40B4-BE49-F238E27FC236}">
                  <a16:creationId xmlns:a16="http://schemas.microsoft.com/office/drawing/2014/main" id="{0088544E-9F25-DD57-A675-029D49C97834}"/>
                </a:ext>
              </a:extLst>
            </p:cNvPr>
            <p:cNvSpPr/>
            <p:nvPr/>
          </p:nvSpPr>
          <p:spPr>
            <a:xfrm>
              <a:off x="4514222" y="2662237"/>
              <a:ext cx="725656" cy="619124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E6849999-3897-9C8E-2BF2-DE66A83993D9}"/>
                </a:ext>
              </a:extLst>
            </p:cNvPr>
            <p:cNvSpPr txBox="1"/>
            <p:nvPr/>
          </p:nvSpPr>
          <p:spPr>
            <a:xfrm>
              <a:off x="4600659" y="2856621"/>
              <a:ext cx="6110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cc_ec1_es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0D32A9A6-64B9-5FDB-888A-410D6AB6D655}"/>
              </a:ext>
            </a:extLst>
          </p:cNvPr>
          <p:cNvGrpSpPr/>
          <p:nvPr/>
        </p:nvGrpSpPr>
        <p:grpSpPr>
          <a:xfrm>
            <a:off x="2780522" y="1262593"/>
            <a:ext cx="725656" cy="619124"/>
            <a:chOff x="4514222" y="2662237"/>
            <a:chExt cx="725656" cy="619124"/>
          </a:xfrm>
        </p:grpSpPr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3E12B7D4-9B52-CFB0-C40E-4B379FC620EB}"/>
                </a:ext>
              </a:extLst>
            </p:cNvPr>
            <p:cNvSpPr/>
            <p:nvPr/>
          </p:nvSpPr>
          <p:spPr>
            <a:xfrm>
              <a:off x="4514222" y="2662237"/>
              <a:ext cx="725656" cy="619124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82ABF31-05E6-7E04-DEE7-CD80A24708CA}"/>
                </a:ext>
              </a:extLst>
            </p:cNvPr>
            <p:cNvSpPr txBox="1"/>
            <p:nvPr/>
          </p:nvSpPr>
          <p:spPr>
            <a:xfrm>
              <a:off x="4574311" y="2853700"/>
              <a:ext cx="6655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cc_from_to</a:t>
              </a:r>
              <a:endParaRPr lang="de-DE" sz="800" dirty="0"/>
            </a:p>
          </p:txBody>
        </p:sp>
      </p:grp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E3BD046-5A83-CC99-8D53-A7A6EFBBD7B9}"/>
              </a:ext>
            </a:extLst>
          </p:cNvPr>
          <p:cNvCxnSpPr>
            <a:stCxn id="49" idx="2"/>
            <a:endCxn id="36" idx="0"/>
          </p:cNvCxnSpPr>
          <p:nvPr/>
        </p:nvCxnSpPr>
        <p:spPr>
          <a:xfrm flipH="1">
            <a:off x="6644718" y="4384346"/>
            <a:ext cx="3359" cy="402369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A7AEFC3E-6F67-00FE-0EDC-EEA3575ACB67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>
            <a:off x="9789100" y="4018389"/>
            <a:ext cx="13174" cy="942536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2FDD74F4-9684-481F-BA90-3A519BBE04F2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>
            <a:off x="8281827" y="2624544"/>
            <a:ext cx="0" cy="380747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F9858F3F-4B0A-C34D-9030-6FD5092E21E6}"/>
              </a:ext>
            </a:extLst>
          </p:cNvPr>
          <p:cNvCxnSpPr>
            <a:cxnSpLocks/>
            <a:stCxn id="55" idx="1"/>
            <a:endCxn id="10" idx="0"/>
          </p:cNvCxnSpPr>
          <p:nvPr/>
        </p:nvCxnSpPr>
        <p:spPr>
          <a:xfrm rot="10800000" flipV="1">
            <a:off x="5703097" y="3314852"/>
            <a:ext cx="2215903" cy="685553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0E9AD3CD-55DA-2253-8BBF-9573F60CD853}"/>
              </a:ext>
            </a:extLst>
          </p:cNvPr>
          <p:cNvCxnSpPr>
            <a:cxnSpLocks/>
            <a:stCxn id="49" idx="1"/>
            <a:endCxn id="10" idx="0"/>
          </p:cNvCxnSpPr>
          <p:nvPr/>
        </p:nvCxnSpPr>
        <p:spPr>
          <a:xfrm rot="10800000">
            <a:off x="5703097" y="4000406"/>
            <a:ext cx="582153" cy="74378"/>
          </a:xfrm>
          <a:prstGeom prst="bentConnector4">
            <a:avLst>
              <a:gd name="adj1" fmla="val 25888"/>
              <a:gd name="adj2" fmla="val 407349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B37F8B1C-C853-A27F-68C7-9C9B683195C3}"/>
              </a:ext>
            </a:extLst>
          </p:cNvPr>
          <p:cNvCxnSpPr>
            <a:cxnSpLocks/>
            <a:stCxn id="52" idx="1"/>
            <a:endCxn id="10" idx="0"/>
          </p:cNvCxnSpPr>
          <p:nvPr/>
        </p:nvCxnSpPr>
        <p:spPr>
          <a:xfrm rot="10800000" flipV="1">
            <a:off x="5703096" y="3708826"/>
            <a:ext cx="3723176" cy="291579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DCBF3E1-3D5F-D338-4769-AB6215DFFC9C}"/>
              </a:ext>
            </a:extLst>
          </p:cNvPr>
          <p:cNvCxnSpPr>
            <a:cxnSpLocks/>
            <a:stCxn id="36" idx="1"/>
            <a:endCxn id="12" idx="0"/>
          </p:cNvCxnSpPr>
          <p:nvPr/>
        </p:nvCxnSpPr>
        <p:spPr>
          <a:xfrm rot="10800000" flipV="1">
            <a:off x="5880688" y="5096276"/>
            <a:ext cx="401203" cy="597067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6D8C1580-9DAF-B9E5-6D65-89F1DB9BAF38}"/>
              </a:ext>
            </a:extLst>
          </p:cNvPr>
          <p:cNvCxnSpPr>
            <a:cxnSpLocks/>
            <a:stCxn id="39" idx="1"/>
            <a:endCxn id="11" idx="0"/>
          </p:cNvCxnSpPr>
          <p:nvPr/>
        </p:nvCxnSpPr>
        <p:spPr>
          <a:xfrm rot="10800000" flipV="1">
            <a:off x="9020472" y="5270487"/>
            <a:ext cx="418975" cy="404310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153F750-CAC0-7879-8EBF-0040FB4EF29F}"/>
              </a:ext>
            </a:extLst>
          </p:cNvPr>
          <p:cNvCxnSpPr>
            <a:cxnSpLocks/>
          </p:cNvCxnSpPr>
          <p:nvPr/>
        </p:nvCxnSpPr>
        <p:spPr>
          <a:xfrm flipH="1">
            <a:off x="3039901" y="2298495"/>
            <a:ext cx="206899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CDA1F887-0F06-F609-837F-3713B0D371D4}"/>
              </a:ext>
            </a:extLst>
          </p:cNvPr>
          <p:cNvSpPr txBox="1"/>
          <p:nvPr/>
        </p:nvSpPr>
        <p:spPr>
          <a:xfrm>
            <a:off x="1567964" y="212921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 err="1"/>
              <a:t>Symmetrically</a:t>
            </a:r>
            <a:r>
              <a:rPr lang="de-DE" sz="800" dirty="0"/>
              <a:t> </a:t>
            </a:r>
            <a:r>
              <a:rPr lang="de-DE" sz="800" dirty="0" err="1"/>
              <a:t>linked</a:t>
            </a:r>
            <a:r>
              <a:rPr lang="de-DE" sz="800" dirty="0"/>
              <a:t> </a:t>
            </a:r>
          </a:p>
          <a:p>
            <a:pPr algn="r"/>
            <a:r>
              <a:rPr lang="de-DE" sz="800" dirty="0" err="1"/>
              <a:t>flow</a:t>
            </a:r>
            <a:r>
              <a:rPr lang="de-DE" sz="800" dirty="0"/>
              <a:t> variables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7656886-0F33-D169-3C00-6B0E92239B8D}"/>
              </a:ext>
            </a:extLst>
          </p:cNvPr>
          <p:cNvSpPr txBox="1"/>
          <p:nvPr/>
        </p:nvSpPr>
        <p:spPr>
          <a:xfrm>
            <a:off x="1593612" y="1402878"/>
            <a:ext cx="1021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 err="1"/>
              <a:t>CellConnector</a:t>
            </a:r>
            <a:endParaRPr lang="de-DE" sz="800" dirty="0"/>
          </a:p>
          <a:p>
            <a:pPr algn="r"/>
            <a:r>
              <a:rPr lang="de-DE" sz="800" dirty="0"/>
              <a:t>(source/sink hybrid)</a:t>
            </a:r>
          </a:p>
        </p:txBody>
      </p:sp>
    </p:spTree>
    <p:extLst>
      <p:ext uri="{BB962C8B-B14F-4D97-AF65-F5344CB8AC3E}">
        <p14:creationId xmlns:p14="http://schemas.microsoft.com/office/powerpoint/2010/main" val="84947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Fraunhofer UMSICHT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Schürmann, Lennart</dc:creator>
  <cp:lastModifiedBy>Schürmann, Lennart</cp:lastModifiedBy>
  <cp:revision>1</cp:revision>
  <dcterms:created xsi:type="dcterms:W3CDTF">2023-01-21T13:49:59Z</dcterms:created>
  <dcterms:modified xsi:type="dcterms:W3CDTF">2023-01-21T16:20:39Z</dcterms:modified>
</cp:coreProperties>
</file>