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541ec2de9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541ec2de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541ec2de9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541ec2de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99ad1bb28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99ad1bb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4f5a0b822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4f5a0b8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541ec2de9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541ec2de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541ec2de9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541ec2d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541ec2de9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541ec2de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541ec2de9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541ec2de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541ec2de9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541ec2de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8" name="Google Shape;10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1" name="Google Shape;5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9" name="Google Shape;59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5" name="Google Shape;65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2" name="Google Shape;72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4" name="Google Shape;94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8" name="Google Shape;98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2" name="Google Shape;102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679275" y="107950"/>
            <a:ext cx="2374349" cy="9003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ctrTitle"/>
          </p:nvPr>
        </p:nvSpPr>
        <p:spPr>
          <a:xfrm>
            <a:off x="3115125" y="1318575"/>
            <a:ext cx="55899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aplicaciones multiplataforma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582925" y="45441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Docente: Pedro Rosito</a:t>
            </a:r>
            <a:endParaRPr sz="2400"/>
          </a:p>
        </p:txBody>
      </p:sp>
      <p:sp>
        <p:nvSpPr>
          <p:cNvPr id="137" name="Google Shape;137;p13"/>
          <p:cNvSpPr txBox="1"/>
          <p:nvPr/>
        </p:nvSpPr>
        <p:spPr>
          <a:xfrm>
            <a:off x="3138100" y="3376750"/>
            <a:ext cx="44181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Clase 4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Capacitor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700" y="1006775"/>
            <a:ext cx="3980611" cy="35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2740200" y="4665100"/>
            <a:ext cx="41535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https://capacitorjs.jp/blog/how-capacitor-works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Ciclo de vida en Ionic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450" y="1071200"/>
            <a:ext cx="5573002" cy="35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800400" y="541575"/>
            <a:ext cx="1725600" cy="8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Índice</a:t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800400" y="1466550"/>
            <a:ext cx="5152500" cy="3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Comunicación entre componentes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Ciclo de vida en Angular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Aplicaciones híbridas vs nativas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Ionic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Ciclo de vida en Ionic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Componentes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Comunicaci</a:t>
            </a:r>
            <a:r>
              <a:rPr lang="es-419"/>
              <a:t>ón entre componentes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1297500" y="1375753"/>
            <a:ext cx="7402800" cy="15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@Input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○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Encargado de recibir datos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@Output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○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Encargado de enviar datos por medio de eventos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63" y="2907753"/>
            <a:ext cx="73818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Ciclo de vida en Angular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363" y="1123925"/>
            <a:ext cx="3367169" cy="353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502525" y="1041600"/>
            <a:ext cx="2646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</a:t>
            </a:r>
            <a:r>
              <a:rPr lang="es-419"/>
              <a:t>íbrida</a:t>
            </a:r>
            <a:endParaRPr/>
          </a:p>
        </p:txBody>
      </p:sp>
      <p:sp>
        <p:nvSpPr>
          <p:cNvPr id="162" name="Google Shape;162;p17"/>
          <p:cNvSpPr txBox="1"/>
          <p:nvPr>
            <p:ph type="title"/>
          </p:nvPr>
        </p:nvSpPr>
        <p:spPr>
          <a:xfrm>
            <a:off x="5345625" y="1041600"/>
            <a:ext cx="2646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Nativa</a:t>
            </a:r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1502525" y="1900000"/>
            <a:ext cx="2909700" cy="21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Multiplataforma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Mejor experiencia de uso que una web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Menor rendimiento que una app nativa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5345625" y="1900000"/>
            <a:ext cx="3507000" cy="26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un S.O. determinado y plataforma de desarrollo del fabricante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Mejor experiencia de uso que la app h</a:t>
            </a: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íbrida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¿Cu</a:t>
            </a:r>
            <a:r>
              <a:rPr lang="es-419"/>
              <a:t>ándo híbrida y cuándo nativa?</a:t>
            </a:r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1297500" y="1457749"/>
            <a:ext cx="74028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Utilizaremos una app nativa cuando queramos brindar la mejor experiencia de uso y gran performance, o necesitemos características muy específicas de la plataforma móvil.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Utilizaremos una app híbrida cuando queramos llegar a la mayor cantidad de clientes posibles, teniendo la posibilidad de distribuir por las tiendas de apps con un costo mucho menor.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513" y="980663"/>
            <a:ext cx="6566975" cy="34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Ionic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1297500" y="1457749"/>
            <a:ext cx="74028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Multiplataforma - Capacitor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Basado en Angular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Curva de aprendizaje más corta respecto al desarrollo nativo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Acceso a funcionalidades nativas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Capacitor</a:t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1297500" y="1457749"/>
            <a:ext cx="74028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Entorno de </a:t>
            </a: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ejecución</a:t>
            </a: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nativo para aplicaciones web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Desarrollado por Ionic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Multiplataforma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