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588f9aaad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588f9aa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588f9aaa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588f9aaa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588f9aaad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588f9aaa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588f9aaa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588f9aaa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588f9aaad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588f9aa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588f9aaad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588f9aaa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541ec2de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541ec2d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88f9aaa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588f9aa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99ad1bb28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99ad1bb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541ec2de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541ec2d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588f9aaad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588f9aa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588f9aaad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588f9aa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588f9aaa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588f9aaa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79275" y="107950"/>
            <a:ext cx="2374349" cy="900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3115125" y="1318575"/>
            <a:ext cx="5589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aplicaciones multiplataforma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82925" y="4544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Docente: Pedro Rosito</a:t>
            </a:r>
            <a:endParaRPr sz="2400"/>
          </a:p>
        </p:txBody>
      </p:sp>
      <p:sp>
        <p:nvSpPr>
          <p:cNvPr id="137" name="Google Shape;137;p13"/>
          <p:cNvSpPr txBox="1"/>
          <p:nvPr/>
        </p:nvSpPr>
        <p:spPr>
          <a:xfrm>
            <a:off x="3138100" y="3376750"/>
            <a:ext cx="4418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5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Middleware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488" y="1330025"/>
            <a:ext cx="7352926" cy="24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middleware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1297500" y="1123824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nivel de aplicación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nivel de direccionador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manejo de errores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Incorporados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terceros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 Router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1297500" y="1299574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utiliza para crear manejadores de rutas modulares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Middleware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crea un archivo de direccionador en el directorio de la aplicaci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ón, que luego se carga como un módulo dentro del index.js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CORS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1297500" y="1299574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Mecanismo que utiliza cabeceras HTTP adicionales para permitir que un user-agent obtenga permiso para acceder a recursos desde un servidor en un origen distinto al que pertenece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CORS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225" y="1106350"/>
            <a:ext cx="5059453" cy="35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MySQL Pool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138" y="1053625"/>
            <a:ext cx="4921713" cy="35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00400" y="541575"/>
            <a:ext cx="17256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800400" y="1466550"/>
            <a:ext cx="51525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 API vs Web Service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 vs SOAP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Ruteo en REST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Middleware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MySQL Pool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502525" y="1041600"/>
            <a:ext cx="264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Web API</a:t>
            </a:r>
            <a:endParaRPr/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5345625" y="1041600"/>
            <a:ext cx="264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Web Service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1502525" y="1900000"/>
            <a:ext cx="29097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Interfaz de programación de aplicaciones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Acceso a características de bajo nivel o propietarias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Detalla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cómo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 debe llevar a cabo cada rutina y la funcionalidad que brinda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345625" y="1900000"/>
            <a:ext cx="3507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 estandarizada de integrar aplicaciones web mediante el uso de XML, SOAP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WSDL (Web Services Description Language) y UDDI (Universal Description, Discovery, and Integration)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502525" y="1041600"/>
            <a:ext cx="2862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(Representational State Transfer)</a:t>
            </a:r>
            <a:endParaRPr sz="1400"/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5345625" y="1041600"/>
            <a:ext cx="332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88"/>
              <a:t>(Simple Object Access Protocol)</a:t>
            </a:r>
            <a:endParaRPr sz="1588"/>
          </a:p>
        </p:txBody>
      </p:sp>
      <p:sp>
        <p:nvSpPr>
          <p:cNvPr id="158" name="Google Shape;158;p16"/>
          <p:cNvSpPr txBox="1"/>
          <p:nvPr/>
        </p:nvSpPr>
        <p:spPr>
          <a:xfrm>
            <a:off x="1502525" y="1900000"/>
            <a:ext cx="29097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Estilo de arquitectura de software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Liviano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 JSON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tan seguro como SOAP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345625" y="1900000"/>
            <a:ext cx="3507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Protocolo de mensajería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 XML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utiliza mayormente en bancos, para garantizar la seguridad de las transacciones.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Ruteo en REST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575" y="1118050"/>
            <a:ext cx="60007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Manejadores de rutas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1297500" y="1457749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Existe un método de direccionamiento especial que no se deriva de ningún método HTTP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9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'/todo'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9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9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9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s-419" sz="1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'mensaje'</a:t>
            </a:r>
            <a:r>
              <a:rPr lang="es-419" sz="1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'Todo'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9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Manejadores de rutas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1297500" y="1123824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matriz de funciones puede manejar una ruta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cb0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'CB0'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cb1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'CB1'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cb2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s-419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'mensaje'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'Hola DAM!'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cb0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cb1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cb2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Middleware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1297500" y="1123824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Funciones que tienen acceso a los objetos de solicitud y respuesta “req” y “res” y a la siguiente función del ciclo de la aplicación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 la función no finaliza el ciclo debe pasar el control a la siguiente función con el método next()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Middleware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1297500" y="1123824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cargar la función middleware, se llama a app.use() especificando la función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myLogger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5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'LOGGED'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myLogger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