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99ad1bb2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99ad1b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4f5a0b82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4f5a0b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4f5a0b82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4f5a0b8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3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875500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946875"/>
            <a:ext cx="43059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Repaso clases anteriores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Template-driven forms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Reactive forms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Template-driven forms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457757"/>
            <a:ext cx="74028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basan en directivas en el template (HTML)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Útiles para formularios pequeños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Problemas en la escalabilidad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Flujo de datos asincrónico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Reactive forms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basan en código generado en la clase componente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Útiles para formularios grandes o en p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áginas con muchos formularios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ácilmente escalables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Flujo de datos sincrónico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Reactive forms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325" y="1299575"/>
            <a:ext cx="5891348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