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4a386f613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4a386f61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99ad1bb2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99ad1b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4a386f61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4a386f6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4a386f61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4a386f6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4a386f613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4a386f6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4a386f613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4a386f6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4a386f613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4a386f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4a386f613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4a386f6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2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Directivas - *ngSwitch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297500" y="1457750"/>
            <a:ext cx="6835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Corresponde a una serie de directivas que cooperan entre sí para generar un resultado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88" y="2414325"/>
            <a:ext cx="7247221" cy="23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875500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946875"/>
            <a:ext cx="43059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Servicios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Pipes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Directivas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*ngIf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*ngFor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*ngSwitch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457713"/>
            <a:ext cx="7402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Contienen lógica de negocio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el acceso a datos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297500" y="2497550"/>
            <a:ext cx="57822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Injectable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Injectable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providedIn: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ListadoService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299575"/>
            <a:ext cx="56959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Pipes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297500" y="1457713"/>
            <a:ext cx="7402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transformar datos antes de mostrarlos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Predefinidos o custom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51" y="2571751"/>
            <a:ext cx="5686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50" y="3086088"/>
            <a:ext cx="5686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750" y="3600449"/>
            <a:ext cx="5686424" cy="56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Pipes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297500" y="1457753"/>
            <a:ext cx="74028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Pipe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PipeTransform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Pipe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'square'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standalone: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SquarePipe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PipeTransform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unknown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unknown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unknown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Directivas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297500" y="1457748"/>
            <a:ext cx="7402800" cy="24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Funciones que son invocadas cuando el DOM es compilado por Angular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Tienen como finalidad modificar o crear un comportamiento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Tipos de directivas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Estructurales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atributo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Directivas - *ngIf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297500" y="1457750"/>
            <a:ext cx="68355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Toma una expresión booleana y hace que toda la porción del DOM aparezca o desaparezca dada esa condición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013" y="2728875"/>
            <a:ext cx="6631875" cy="8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Directivas - *ngFor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297500" y="1457750"/>
            <a:ext cx="68355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generar iteraciones de elementos HTML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Posee propiedades obligatorias y 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propiedades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opcionales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125" y="2687150"/>
            <a:ext cx="4729753" cy="21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