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620612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620612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620612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2620612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2620612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2620612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2620612f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2620612f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mo.testim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0250" y="328625"/>
            <a:ext cx="8520600" cy="4422000"/>
          </a:xfrm>
          <a:prstGeom prst="rect">
            <a:avLst/>
          </a:prstGeom>
          <a:solidFill>
            <a:srgbClr val="F9CB9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latin typeface="Times New Roman"/>
                <a:ea typeface="Times New Roman"/>
                <a:cs typeface="Times New Roman"/>
                <a:sym typeface="Times New Roman"/>
              </a:rPr>
              <a:t>Testing 2023 (Documentar errores)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 u="sng">
                <a:latin typeface="Times New Roman"/>
                <a:ea typeface="Times New Roman"/>
                <a:cs typeface="Times New Roman"/>
                <a:sym typeface="Times New Roman"/>
              </a:rPr>
              <a:t>Página:</a:t>
            </a:r>
            <a:r>
              <a:rPr b="1" lang="es-419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419" sz="3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https://demo.testim.io/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4185" l="-833" r="-833" t="5602"/>
          <a:stretch/>
        </p:blipFill>
        <p:spPr>
          <a:xfrm>
            <a:off x="85725" y="157175"/>
            <a:ext cx="8960875" cy="485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529100" y="2653750"/>
            <a:ext cx="180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Botones y enlaces que no responden o </a:t>
            </a:r>
            <a:r>
              <a:rPr b="1" lang="es-419" sz="1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tardan</a:t>
            </a:r>
            <a:r>
              <a:rPr b="1" lang="es-419" sz="1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al hacer clic, además de producirse errores de navegación.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 rot="10800000">
            <a:off x="3321875" y="1643075"/>
            <a:ext cx="185700" cy="106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rot="10800000">
            <a:off x="2600450" y="3064600"/>
            <a:ext cx="900000" cy="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5357925" y="3143250"/>
            <a:ext cx="13644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3507575" y="2686050"/>
            <a:ext cx="14400" cy="7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 flipH="1" rot="10800000">
            <a:off x="3529025" y="3386150"/>
            <a:ext cx="1821600" cy="3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 flipH="1" rot="10800000">
            <a:off x="3514725" y="2686000"/>
            <a:ext cx="18357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5343525" y="2693200"/>
            <a:ext cx="14400" cy="71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4526" l="0" r="0" t="6891"/>
          <a:stretch/>
        </p:blipFill>
        <p:spPr>
          <a:xfrm>
            <a:off x="130975" y="196450"/>
            <a:ext cx="8602123" cy="47505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678900" y="4407700"/>
            <a:ext cx="20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321650" y="4161400"/>
            <a:ext cx="31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Información desactualizada. Año 2014. Una página web debe ser actualizada constantemente para una mejor claridad y confianza en su información.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5436250" y="4205950"/>
            <a:ext cx="21600" cy="62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2321650" y="4765000"/>
            <a:ext cx="3114600" cy="7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2321550" y="4175450"/>
            <a:ext cx="31077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2321650" y="4175500"/>
            <a:ext cx="0" cy="57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 rot="10800000">
            <a:off x="1893250" y="4450450"/>
            <a:ext cx="428400" cy="3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207175" y="3443300"/>
            <a:ext cx="175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Botones que no redirigen a ningún lado al hacer click.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flipH="1">
            <a:off x="249925" y="3482450"/>
            <a:ext cx="14400" cy="42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 rot="10800000">
            <a:off x="264325" y="3457700"/>
            <a:ext cx="1671600" cy="2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1935950" y="3450425"/>
            <a:ext cx="72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 flipH="1" rot="10800000">
            <a:off x="242900" y="3879300"/>
            <a:ext cx="16932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 flipH="1">
            <a:off x="685800" y="3886200"/>
            <a:ext cx="571500" cy="18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5700725" y="3443300"/>
            <a:ext cx="26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Elementos interactivos que no se comportan como se espera.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5715000" y="3464725"/>
            <a:ext cx="0" cy="49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flipH="1" rot="10800000">
            <a:off x="5715000" y="3471750"/>
            <a:ext cx="2628900" cy="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8343900" y="3486150"/>
            <a:ext cx="21300" cy="44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 flipH="1" rot="10800000">
            <a:off x="5729300" y="3928950"/>
            <a:ext cx="2664600" cy="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 rot="10800000">
            <a:off x="7508125" y="2093000"/>
            <a:ext cx="378600" cy="138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3298" l="0" r="0" t="6089"/>
          <a:stretch/>
        </p:blipFill>
        <p:spPr>
          <a:xfrm>
            <a:off x="152400" y="235750"/>
            <a:ext cx="8602123" cy="470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>
            <a:off x="5650700" y="1571625"/>
            <a:ext cx="35700" cy="217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 flipH="1" rot="10800000">
            <a:off x="5643575" y="1557275"/>
            <a:ext cx="20217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7665275" y="1557275"/>
            <a:ext cx="50100" cy="220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5686400" y="3757475"/>
            <a:ext cx="20430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4984025" y="814175"/>
            <a:ext cx="3340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Formularios que no validan correctamente los datos ingresados.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5422100" y="1328725"/>
            <a:ext cx="693000" cy="109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5529275" y="3964775"/>
            <a:ext cx="247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Debe tener ambos botones de LOG IN y LOG OUT o SIGN IN y SIGN OUT.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 rot="10800000">
            <a:off x="7000875" y="3507500"/>
            <a:ext cx="429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7182" l="0" r="0" t="6595"/>
          <a:stretch/>
        </p:blipFill>
        <p:spPr>
          <a:xfrm>
            <a:off x="173825" y="242900"/>
            <a:ext cx="8602123" cy="46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750575" y="3336150"/>
            <a:ext cx="2814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Formulario que no valida correctamente los datos ingresados, además no responde de manera adecuada al hacer clic.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>
            <a:off x="4725525" y="3336150"/>
            <a:ext cx="10800" cy="70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4725525" y="3336150"/>
            <a:ext cx="2839800" cy="2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4750600" y="4014800"/>
            <a:ext cx="2828700" cy="3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7565175" y="3357600"/>
            <a:ext cx="14400" cy="70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 rot="10800000">
            <a:off x="4135950" y="4000625"/>
            <a:ext cx="607500" cy="2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12" idx="0"/>
          </p:cNvCxnSpPr>
          <p:nvPr/>
        </p:nvCxnSpPr>
        <p:spPr>
          <a:xfrm rot="10800000">
            <a:off x="5779275" y="2014350"/>
            <a:ext cx="378600" cy="132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 rot="10800000">
            <a:off x="4182650" y="2085925"/>
            <a:ext cx="1296600" cy="126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