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j5kn5U5iMv2+guhQ37A09sQoVV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6ce1e28201_0_53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36ce1e28201_0_53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36ce1e28201_0_5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6ce1e28201_0_56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6ce1e28201_0_56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36ce1e28201_0_5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ce1e28201_0_57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ce1e28201_0_5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36ce1e28201_0_57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36ce1e28201_0_57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36ce1e28201_0_57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6ce1e28201_0_57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6ce1e28201_0_53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36ce1e28201_0_5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6ce1e28201_0_5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36ce1e28201_0_5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36ce1e28201_0_5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6ce1e28201_0_5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36ce1e28201_0_54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36ce1e28201_0_54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36ce1e28201_0_5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6ce1e28201_0_5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36ce1e28201_0_5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6ce1e28201_0_55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36ce1e28201_0_55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36ce1e28201_0_5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6ce1e28201_0_55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36ce1e28201_0_5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6ce1e28201_0_560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6ce1e28201_0_56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36ce1e28201_0_56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36ce1e28201_0_56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36ce1e28201_0_5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6ce1e28201_0_56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36ce1e28201_0_56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6ce1e28201_0_5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6ce1e28201_0_5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36ce1e28201_0_5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11708" y="1452892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Bot Spanzuratoare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(Python)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i="1"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Antonescu Denis</a:t>
            </a: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Tehnologii utilizate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57200" y="1850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3429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Python 3.6+ - </a:t>
            </a: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pentru rulare cod și folosire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                           f-string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3429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Github - pentru postare publica repo a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                 proiectului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Analiza jocului Hangman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457200" y="1850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Joc clasic de ghicit litere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Spațiul soluțiilor = alfabet românesc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Euristici: frecvență litere, reguli de alegere vocale/consoane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120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Complexitatea crește cu lungimea cuvântului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Soluția implementată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457200" y="19276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Algoritm: alternează între vocale/consoane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Reguli speciale: î/â, diftongi, </a:t>
            </a: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poziții</a:t>
            </a: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specifice litere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120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Rezultate: 1547 încercări pentru 100 cuvinte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Demonstrație scurtă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457200" y="183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Input: words.txt (cuvinte)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Execuție: python src/hangman.py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120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Output: results/solved.txt (statistici)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Limitări &amp; direcții de îmbunătățire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457200" y="18570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Limitări: nu garantează minim încercări, ordinea literelor ghicite este fixă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Îmbunătățiri: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   - interfață grafică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   - folosire dictionar extern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   - optimizare pentru mai </a:t>
            </a: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puține</a:t>
            </a: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încercări</a:t>
            </a:r>
            <a:endParaRPr sz="30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