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C5A885-945D-4867-86D2-4A24046915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Olimpiadi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103E5F-7D4A-470A-94D8-DE8D435465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25/04/23 18:45:10 CEST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9 (2)" id="10" name="slide10">
            <a:extLst>
              <a:ext uri="{FF2B5EF4-FFF2-40B4-BE49-F238E27FC236}">
                <a16:creationId xmlns:a16="http://schemas.microsoft.com/office/drawing/2014/main" id="{444B902D-CD65-41A7-BDB6-E61989B542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12" y="0"/>
            <a:ext cx="886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0" id="11" name="slide11">
            <a:extLst>
              <a:ext uri="{FF2B5EF4-FFF2-40B4-BE49-F238E27FC236}">
                <a16:creationId xmlns:a16="http://schemas.microsoft.com/office/drawing/2014/main" id="{ACD4D28B-E8C3-4B85-9489-9F4C857DA5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38150"/>
            <a:ext cx="9867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0 (2)" id="12" name="slide12">
            <a:extLst>
              <a:ext uri="{FF2B5EF4-FFF2-40B4-BE49-F238E27FC236}">
                <a16:creationId xmlns:a16="http://schemas.microsoft.com/office/drawing/2014/main" id="{431E7646-0A74-4182-BBBB-F212DBD10B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38150"/>
            <a:ext cx="9867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2" id="13" name="slide13">
            <a:extLst>
              <a:ext uri="{FF2B5EF4-FFF2-40B4-BE49-F238E27FC236}">
                <a16:creationId xmlns:a16="http://schemas.microsoft.com/office/drawing/2014/main" id="{E36C170F-F82A-4B62-8E61-1FB702B0B6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569"/>
            <a:ext cx="12192000" cy="35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3" id="14" name="slide14">
            <a:extLst>
              <a:ext uri="{FF2B5EF4-FFF2-40B4-BE49-F238E27FC236}">
                <a16:creationId xmlns:a16="http://schemas.microsoft.com/office/drawing/2014/main" id="{FB841D63-3D3E-4161-A811-9CB8070639B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57187"/>
            <a:ext cx="98679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" id="2" name="slide2">
            <a:extLst>
              <a:ext uri="{FF2B5EF4-FFF2-40B4-BE49-F238E27FC236}">
                <a16:creationId xmlns:a16="http://schemas.microsoft.com/office/drawing/2014/main" id="{903FDA87-C589-4A7F-AEFD-129AEBDA5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95300"/>
            <a:ext cx="9867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2" id="3" name="slide3">
            <a:extLst>
              <a:ext uri="{FF2B5EF4-FFF2-40B4-BE49-F238E27FC236}">
                <a16:creationId xmlns:a16="http://schemas.microsoft.com/office/drawing/2014/main" id="{2FAC7285-1F5D-4CF9-B807-B6FD30865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95300"/>
            <a:ext cx="9867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4" id="4" name="slide4">
            <a:extLst>
              <a:ext uri="{FF2B5EF4-FFF2-40B4-BE49-F238E27FC236}">
                <a16:creationId xmlns:a16="http://schemas.microsoft.com/office/drawing/2014/main" id="{172918C5-C921-4CC3-8B0E-21DB35C500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95300"/>
            <a:ext cx="98679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3" id="5" name="slide5">
            <a:extLst>
              <a:ext uri="{FF2B5EF4-FFF2-40B4-BE49-F238E27FC236}">
                <a16:creationId xmlns:a16="http://schemas.microsoft.com/office/drawing/2014/main" id="{BEE8FD40-B521-469A-BC30-A623BDC5D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4337"/>
            <a:ext cx="98679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6" id="6" name="slide6">
            <a:extLst>
              <a:ext uri="{FF2B5EF4-FFF2-40B4-BE49-F238E27FC236}">
                <a16:creationId xmlns:a16="http://schemas.microsoft.com/office/drawing/2014/main" id="{50C22DC7-F78B-478C-B4D4-3F567B1EA3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09" y="0"/>
            <a:ext cx="2568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6 (2)" id="7" name="slide7">
            <a:extLst>
              <a:ext uri="{FF2B5EF4-FFF2-40B4-BE49-F238E27FC236}">
                <a16:creationId xmlns:a16="http://schemas.microsoft.com/office/drawing/2014/main" id="{B3234E0A-672D-4D10-A9BD-0302F885FC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23" y="0"/>
            <a:ext cx="221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6 (3)" id="8" name="slide8">
            <a:extLst>
              <a:ext uri="{FF2B5EF4-FFF2-40B4-BE49-F238E27FC236}">
                <a16:creationId xmlns:a16="http://schemas.microsoft.com/office/drawing/2014/main" id="{C3842DD7-38F0-4890-81B4-7EE47E4B14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19" y="0"/>
            <a:ext cx="2291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9" id="9" name="slide9">
            <a:extLst>
              <a:ext uri="{FF2B5EF4-FFF2-40B4-BE49-F238E27FC236}">
                <a16:creationId xmlns:a16="http://schemas.microsoft.com/office/drawing/2014/main" id="{4DC5BF41-0D00-4E56-B937-02CCDEDDE6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57187"/>
            <a:ext cx="98679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2023-04-25T16:45:12Z</dcterms:created>
  <dcterms:modified xsi:type="dcterms:W3CDTF">2023-04-25T16:45:12Z</dcterms:modified>
</cp:coreProperties>
</file>