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29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61FE5-2525-D249-9875-14CFDBDFC24F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5C29-B873-4D4A-BE09-B922ABA34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9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il task 1 va apparentemente in </a:t>
            </a:r>
            <a:r>
              <a:rPr lang="it-IT" dirty="0" err="1"/>
              <a:t>overfitting</a:t>
            </a:r>
            <a:r>
              <a:rPr lang="it-IT" dirty="0"/>
              <a:t>. Come risolvere?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25C29-B873-4D4A-BE09-B922ABA346D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46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il task 5 con classificazione è accettabile, con regressione è errato. Come risolvere?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25C29-B873-4D4A-BE09-B922ABA346D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1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FF3CB-4D91-4C7B-7688-C05C7A45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7965CA-DD8D-1D26-3646-7A885934A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6AE230-5924-FE88-3F11-D5CFED55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1F0E5-4438-D986-04AF-AD56E62E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9870E4-3D87-897D-93FE-90032CB9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0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258A9-0333-4FBC-A54E-20A31A9C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DDD2E0-7F82-B1A6-EC0F-9076DFD2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5BA05D-A5ED-FEAB-7BB2-363DB5DC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096EA-50C5-CADF-8E23-4EE9B66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D2FCE-80FE-7727-C02B-C9777AF1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1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C840D3-1CE0-1972-1E46-5E1944AC7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497ECD-4004-3B8E-2E22-272F2A58A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CA7E7-7400-0A4A-8ED5-BA5EC008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F97AA5-E79C-947A-BC5E-1358839E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4B449C-C8C5-C7C1-D27C-3695AAA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74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282B6-58E9-DFB1-83EF-8F528DEA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BAC8D-B5CA-4A9B-791B-8318E44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47C9E-D5C8-1699-EDBE-008C0971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29A72-139C-9F2A-54EC-FF633214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FA1849-A039-4E59-6BA2-6D13069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CD7E-9468-842B-EFBC-4E0077EA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8D4D78-4E03-907E-755D-00A0A09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30EB4-2B8D-154D-239C-7EA9F8C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C1F1E3-B760-741F-A45A-4F0E722C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FACE41-984A-CAA9-66DC-F9E17CFF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6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325AB-D5DA-B179-C880-54E4823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A2844-DC65-B5AD-724D-408CE510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BAC409-A330-2320-F325-8F5ABE15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001AD6-A98C-14CE-B296-C3A7F8A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388708-7F7F-2855-1398-A1CAF048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1A806-DF18-8791-160B-C456A64B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FFE30-96E2-D240-99BA-EE1FE5A2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08DFF0-B72D-A0B6-5FB3-EE388286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4D7F5B-9B25-307F-C807-5249C593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6F1D1F-FAC4-121B-2FD4-C5E46216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DAB620-CB58-A54C-50F2-C76180B6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E06D8DC-FD73-0EC6-B7AA-A379703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BB4907-F5AD-9532-9C50-72C4807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A3EA2D-EBA4-F394-A638-F42ACB8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4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35CCA-8EF0-D680-7368-6B0166C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39C896-1CE5-F1CE-7B2D-1DD73D5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19644B-83CB-2002-A4C8-F4523E7D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E68F38-2916-BB9B-7647-F6A4894F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7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E594DB-E874-19BE-5AB9-B1C41E7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3F903-BDD3-8D4E-D8ED-13A6C7AA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98B80F-869A-A8C8-B0D5-17C98E9C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2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C1D9A-69A9-D027-E82B-B3279863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4D3EC-D446-D28D-2C6D-950D4F6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79B7C-3886-A664-D16E-AA6BBF2D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B27F8-4B7D-AFBA-E59F-5B10FAC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5A5D1C-B3FA-E883-F3D2-086C197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24F15-30C1-6B02-F7B5-089A4A6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0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BB9B0-1043-42EC-8B89-46756300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326672-1184-E36A-FFFD-6B6402F9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E3AED3-F9CA-286E-3D27-EC7B2980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4D32C3-A452-9496-3F45-3AB5C79C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B729CD-A8CE-0CFD-6133-3919A6AD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C23909-61EB-F3E2-DEDD-A4F4D039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08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7A627-F3C1-95C2-09EA-3B595A4C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67C71C-9B0B-B675-4535-0330231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E7A98-1B16-68F9-C508-811C9A40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BB57D-C776-B344-9AD7-38C3FBF8B04E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7E3EBB-B2B7-393A-B733-B11C76BF1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CA86D-1B78-FA76-B0E7-A3163D777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B6E74-3632-B740-B8FD-B75FB43100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3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32524-B68C-1565-1DAA-A6D34E2E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45" y="314780"/>
            <a:ext cx="11640517" cy="1071151"/>
          </a:xfrm>
        </p:spPr>
        <p:txBody>
          <a:bodyPr>
            <a:normAutofit/>
          </a:bodyPr>
          <a:lstStyle/>
          <a:p>
            <a:r>
              <a:rPr lang="it-IT" sz="5400" dirty="0"/>
              <a:t>Task 1: classificazione del guasto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E0394B-A7AD-F77D-D4DB-F5EF8DD5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71" y="2015612"/>
            <a:ext cx="4625369" cy="1655762"/>
          </a:xfrm>
        </p:spPr>
        <p:txBody>
          <a:bodyPr>
            <a:normAutofit/>
          </a:bodyPr>
          <a:lstStyle/>
          <a:p>
            <a:r>
              <a:rPr lang="it-IT" dirty="0"/>
              <a:t>Addestramento di un modello di Random </a:t>
            </a:r>
            <a:r>
              <a:rPr lang="it-IT" dirty="0" err="1"/>
              <a:t>Forest</a:t>
            </a:r>
            <a:r>
              <a:rPr lang="it-IT" dirty="0"/>
              <a:t> per classificare condizioni normali e anomale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31F36D-9EEA-5BB8-F563-44FE251B1BE7}"/>
              </a:ext>
            </a:extLst>
          </p:cNvPr>
          <p:cNvSpPr txBox="1"/>
          <p:nvPr/>
        </p:nvSpPr>
        <p:spPr>
          <a:xfrm>
            <a:off x="1905641" y="3280778"/>
            <a:ext cx="3193693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2400" dirty="0"/>
              <a:t>Precision: 0.98 </a:t>
            </a:r>
          </a:p>
          <a:p>
            <a:r>
              <a:rPr lang="it-IT" sz="2400" dirty="0"/>
              <a:t>Recall: 0.89</a:t>
            </a:r>
          </a:p>
          <a:p>
            <a:r>
              <a:rPr lang="it-IT" sz="2400" dirty="0"/>
              <a:t>F1-score: 0.96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7A9FA151-E2AC-A99E-AE12-F7FBDE499A3D}"/>
              </a:ext>
            </a:extLst>
          </p:cNvPr>
          <p:cNvSpPr txBox="1">
            <a:spLocks/>
          </p:cNvSpPr>
          <p:nvPr/>
        </p:nvSpPr>
        <p:spPr>
          <a:xfrm>
            <a:off x="686370" y="4620889"/>
            <a:ext cx="46253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Soltanto 8 casi su 48 sono stati classificati in modo errato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72C035-786F-500A-44DA-D4D99ABB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33" y="1739852"/>
            <a:ext cx="5614899" cy="42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32524-B68C-1565-1DAA-A6D34E2E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60" y="130925"/>
            <a:ext cx="10127880" cy="1934180"/>
          </a:xfrm>
        </p:spPr>
        <p:txBody>
          <a:bodyPr>
            <a:normAutofit/>
          </a:bodyPr>
          <a:lstStyle/>
          <a:p>
            <a:r>
              <a:rPr lang="it-IT" sz="5400" dirty="0"/>
              <a:t>Task 2: determinazione della tipologia di guasto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E0394B-A7AD-F77D-D4DB-F5EF8DD5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29" y="3119020"/>
            <a:ext cx="4119937" cy="1655762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Addestramento di due modelli:</a:t>
            </a:r>
          </a:p>
          <a:p>
            <a:pPr marL="342900" indent="-342900">
              <a:buFontTx/>
              <a:buChar char="-"/>
            </a:pPr>
            <a:r>
              <a:rPr lang="it-IT" sz="2000" dirty="0"/>
              <a:t>One-Class SVM (solo una classificazione errata su 45)</a:t>
            </a:r>
          </a:p>
          <a:p>
            <a:pPr marL="342900" indent="-342900">
              <a:buFontTx/>
              <a:buChar char="-"/>
            </a:pPr>
            <a:r>
              <a:rPr lang="it-IT" sz="2000" dirty="0"/>
              <a:t>Classificazione binaria (solo una classificazione errata su 20)</a:t>
            </a:r>
          </a:p>
        </p:txBody>
      </p:sp>
      <p:pic>
        <p:nvPicPr>
          <p:cNvPr id="5" name="Immagine 4" descr="Immagine che contiene diagramma, testo, schermata, linea&#10;&#10;Descrizione generata automaticamente">
            <a:extLst>
              <a:ext uri="{FF2B5EF4-FFF2-40B4-BE49-F238E27FC236}">
                <a16:creationId xmlns:a16="http://schemas.microsoft.com/office/drawing/2014/main" id="{88F37E21-0B82-1CC4-F0E4-05FA7324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21"/>
          <a:stretch/>
        </p:blipFill>
        <p:spPr>
          <a:xfrm>
            <a:off x="4458984" y="3010327"/>
            <a:ext cx="7528987" cy="25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32524-B68C-1565-1DAA-A6D34E2E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750" y="243942"/>
            <a:ext cx="10224499" cy="1655762"/>
          </a:xfrm>
        </p:spPr>
        <p:txBody>
          <a:bodyPr>
            <a:normAutofit fontScale="90000"/>
          </a:bodyPr>
          <a:lstStyle/>
          <a:p>
            <a:r>
              <a:rPr lang="it-IT" dirty="0"/>
              <a:t>Task 3: classificazione della posizione della bolla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E0394B-A7AD-F77D-D4DB-F5EF8DD5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097" y="3020933"/>
            <a:ext cx="4625369" cy="1655762"/>
          </a:xfrm>
        </p:spPr>
        <p:txBody>
          <a:bodyPr>
            <a:normAutofit/>
          </a:bodyPr>
          <a:lstStyle/>
          <a:p>
            <a:r>
              <a:rPr lang="it-IT" dirty="0"/>
              <a:t>Addestramento di un modello di Random </a:t>
            </a:r>
            <a:r>
              <a:rPr lang="it-IT" dirty="0" err="1"/>
              <a:t>Forest</a:t>
            </a:r>
            <a:r>
              <a:rPr lang="it-IT" dirty="0"/>
              <a:t> per classificare una delle 7 posizioni della bolla che causa l’anomalia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31F36D-9EEA-5BB8-F563-44FE251B1BE7}"/>
              </a:ext>
            </a:extLst>
          </p:cNvPr>
          <p:cNvSpPr txBox="1"/>
          <p:nvPr/>
        </p:nvSpPr>
        <p:spPr>
          <a:xfrm>
            <a:off x="7193480" y="2891278"/>
            <a:ext cx="3245064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2400" dirty="0"/>
              <a:t>Accuratezza: 0.91 Precisione: 0.91 Recall: 0.91 </a:t>
            </a:r>
          </a:p>
          <a:p>
            <a:r>
              <a:rPr lang="it-IT" sz="2400" dirty="0"/>
              <a:t>F1-Score: 0.91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9C1B5587-4448-4BD5-FD63-26A560D0F839}"/>
              </a:ext>
            </a:extLst>
          </p:cNvPr>
          <p:cNvSpPr txBox="1">
            <a:spLocks/>
          </p:cNvSpPr>
          <p:nvPr/>
        </p:nvSpPr>
        <p:spPr>
          <a:xfrm>
            <a:off x="6183044" y="4460938"/>
            <a:ext cx="46253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Tutti i casi sono stati classificati correttamente</a:t>
            </a:r>
          </a:p>
        </p:txBody>
      </p:sp>
    </p:spTree>
    <p:extLst>
      <p:ext uri="{BB962C8B-B14F-4D97-AF65-F5344CB8AC3E}">
        <p14:creationId xmlns:p14="http://schemas.microsoft.com/office/powerpoint/2010/main" val="8559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32524-B68C-1565-1DAA-A6D34E2E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024" y="254877"/>
            <a:ext cx="10203951" cy="1655762"/>
          </a:xfrm>
        </p:spPr>
        <p:txBody>
          <a:bodyPr>
            <a:normAutofit fontScale="90000"/>
          </a:bodyPr>
          <a:lstStyle/>
          <a:p>
            <a:r>
              <a:rPr lang="it-IT" dirty="0"/>
              <a:t>Task 4: classificazione della posizione della bolla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E0394B-A7AD-F77D-D4DB-F5EF8DD5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097" y="3020933"/>
            <a:ext cx="4625369" cy="1655762"/>
          </a:xfrm>
        </p:spPr>
        <p:txBody>
          <a:bodyPr>
            <a:normAutofit/>
          </a:bodyPr>
          <a:lstStyle/>
          <a:p>
            <a:r>
              <a:rPr lang="it-IT" dirty="0"/>
              <a:t>Addestramento di un modello di Random </a:t>
            </a:r>
            <a:r>
              <a:rPr lang="it-IT" dirty="0" err="1"/>
              <a:t>Forest</a:t>
            </a:r>
            <a:r>
              <a:rPr lang="it-IT" dirty="0"/>
              <a:t> per classificare la posizione della valvola guasta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31F36D-9EEA-5BB8-F563-44FE251B1BE7}"/>
              </a:ext>
            </a:extLst>
          </p:cNvPr>
          <p:cNvSpPr txBox="1"/>
          <p:nvPr/>
        </p:nvSpPr>
        <p:spPr>
          <a:xfrm>
            <a:off x="7193480" y="2891278"/>
            <a:ext cx="324506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2400" dirty="0"/>
              <a:t>Accuratezza: 0.95,</a:t>
            </a:r>
          </a:p>
          <a:p>
            <a:r>
              <a:rPr lang="it-IT" sz="2400" dirty="0"/>
              <a:t> 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8073CD5-3B15-CC4C-E627-1387009D1953}"/>
              </a:ext>
            </a:extLst>
          </p:cNvPr>
          <p:cNvSpPr txBox="1">
            <a:spLocks/>
          </p:cNvSpPr>
          <p:nvPr/>
        </p:nvSpPr>
        <p:spPr>
          <a:xfrm>
            <a:off x="6213866" y="3515716"/>
            <a:ext cx="46253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7 casi su 8 sono stati classificati correttamente</a:t>
            </a:r>
          </a:p>
        </p:txBody>
      </p:sp>
    </p:spTree>
    <p:extLst>
      <p:ext uri="{BB962C8B-B14F-4D97-AF65-F5344CB8AC3E}">
        <p14:creationId xmlns:p14="http://schemas.microsoft.com/office/powerpoint/2010/main" val="1046598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183</Words>
  <Application>Microsoft Macintosh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Task 1: classificazione del guasto</vt:lpstr>
      <vt:lpstr>Task 2: determinazione della tipologia di guasto</vt:lpstr>
      <vt:lpstr>Task 3: classificazione della posizione della bolla</vt:lpstr>
      <vt:lpstr>Task 4: classificazione della posizione della bolla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Classificazione delle Condizioni</dc:title>
  <dc:creator>BAIO ANTONIO</dc:creator>
  <cp:lastModifiedBy>Antonio Baio</cp:lastModifiedBy>
  <cp:revision>2</cp:revision>
  <dcterms:created xsi:type="dcterms:W3CDTF">2024-05-16T14:26:52Z</dcterms:created>
  <dcterms:modified xsi:type="dcterms:W3CDTF">2024-05-17T15:42:58Z</dcterms:modified>
</cp:coreProperties>
</file>