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8"/>
  </p:notesMasterIdLst>
  <p:sldIdLst>
    <p:sldId id="256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5143500" type="screen16x9"/>
  <p:notesSz cx="6858000" cy="9144000"/>
  <p:embeddedFontLst>
    <p:embeddedFont>
      <p:font typeface="Fira Sans Extra Condensed" panose="020F0502020204030204" pitchFamily="34" charset="0"/>
      <p:regular r:id="rId39"/>
      <p:bold r:id="rId40"/>
      <p:italic r:id="rId41"/>
      <p:boldItalic r:id="rId42"/>
    </p:embeddedFont>
    <p:embeddedFont>
      <p:font typeface="Fira Sans Extra Condensed SemiBold" panose="020B0603050000020004" pitchFamily="34" charset="0"/>
      <p:regular r:id="rId43"/>
      <p:bold r:id="rId44"/>
      <p:italic r:id="rId45"/>
      <p:boldItalic r:id="rId46"/>
    </p:embeddedFont>
    <p:embeddedFont>
      <p:font typeface="Proxima Nova" panose="02000506030000020004" pitchFamily="2" charset="0"/>
      <p:regular r:id="rId47"/>
      <p:bold r:id="rId48"/>
      <p:italic r:id="rId49"/>
      <p:boldItalic r:id="rId50"/>
    </p:embeddedFont>
    <p:embeddedFont>
      <p:font typeface="Proxima Nova Semibold" panose="02000506030000020004" pitchFamily="2" charset="0"/>
      <p:regular r:id="rId51"/>
      <p:bold r:id="rId52"/>
      <p:italic r:id="rId53"/>
      <p:boldItalic r:id="rId54"/>
    </p:embeddedFont>
    <p:embeddedFont>
      <p:font typeface="Roboto" panose="02000000000000000000" pitchFamily="2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1D4430-D6A6-46B3-86AD-795425F5CC4A}">
  <a:tblStyle styleId="{C21D4430-D6A6-46B3-86AD-795425F5CC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70"/>
  </p:normalViewPr>
  <p:slideViewPr>
    <p:cSldViewPr snapToGrid="0" snapToObjects="1">
      <p:cViewPr varScale="1">
        <p:scale>
          <a:sx n="137" d="100"/>
          <a:sy n="137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6.xml"/><Relationship Id="rId51" Type="http://schemas.openxmlformats.org/officeDocument/2006/relationships/font" Target="fonts/font1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96fd5876e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96fd5876e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96fd5876e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96fd5876e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e96fd5876e_0_2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e96fd5876e_0_2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e96fd5876e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e96fd5876e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e96fd5876e_0_3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e96fd5876e_0_3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e96fd5876e_0_3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e96fd5876e_0_3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e96fd5876e_0_4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e96fd5876e_0_4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e96fd5876e_0_4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e96fd5876e_0_4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e96fd5876e_0_4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e96fd5876e_0_4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e96fd5876e_0_5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e96fd5876e_0_5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ge4f2e5e74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5" name="Google Shape;2515;ge4f2e5e74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e4f2e5e74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e4f2e5e74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e4f2e5e74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e4f2e5e74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FeIRuXJx9UT93clUlzz1NoXdboyWKnovnHMDtdCS48/copy#gid=481487198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FeIRuXJx9UT93clUlzz1NoXdboyWKnovnHMDtdCS48/copy#gid=20950451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FeIRuXJx9UT93clUlzz1NoXdboyWKnovnHMDtdCS48/copy#gid=1595013267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446486" y="1356430"/>
            <a:ext cx="4567861" cy="1593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Camion </a:t>
            </a:r>
            <a:r>
              <a:rPr lang="en" dirty="0" err="1"/>
              <a:t>elettrici</a:t>
            </a:r>
            <a:r>
              <a:rPr lang="en" dirty="0"/>
              <a:t> e machine learning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095935" y="2943543"/>
            <a:ext cx="2734651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 il ML </a:t>
            </a:r>
            <a:r>
              <a:rPr lang="en" dirty="0" err="1"/>
              <a:t>può</a:t>
            </a:r>
            <a:r>
              <a:rPr lang="en" dirty="0"/>
              <a:t> </a:t>
            </a:r>
            <a:r>
              <a:rPr lang="en" dirty="0" err="1"/>
              <a:t>aiutare</a:t>
            </a:r>
            <a:r>
              <a:rPr lang="en" dirty="0"/>
              <a:t> </a:t>
            </a:r>
            <a:r>
              <a:rPr lang="it-IT" dirty="0"/>
              <a:t>i</a:t>
            </a:r>
            <a:r>
              <a:rPr lang="en" dirty="0"/>
              <a:t> </a:t>
            </a:r>
            <a:r>
              <a:rPr lang="en" dirty="0" err="1"/>
              <a:t>corrieri</a:t>
            </a:r>
            <a:r>
              <a:rPr lang="en" dirty="0"/>
              <a:t> </a:t>
            </a:r>
            <a:r>
              <a:rPr lang="en" dirty="0" err="1"/>
              <a:t>nelle</a:t>
            </a:r>
            <a:r>
              <a:rPr lang="en" dirty="0"/>
              <a:t> </a:t>
            </a:r>
            <a:r>
              <a:rPr lang="en" dirty="0" err="1"/>
              <a:t>spedizioni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339366" y="411475"/>
            <a:ext cx="4264096" cy="4732025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3"/>
          <p:cNvSpPr/>
          <p:nvPr/>
        </p:nvSpPr>
        <p:spPr>
          <a:xfrm>
            <a:off x="4894950" y="1363850"/>
            <a:ext cx="807900" cy="80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3"/>
          <p:cNvSpPr/>
          <p:nvPr/>
        </p:nvSpPr>
        <p:spPr>
          <a:xfrm>
            <a:off x="4894950" y="2501163"/>
            <a:ext cx="807900" cy="80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3"/>
          <p:cNvSpPr/>
          <p:nvPr/>
        </p:nvSpPr>
        <p:spPr>
          <a:xfrm>
            <a:off x="4894950" y="3638488"/>
            <a:ext cx="807900" cy="8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744" name="Google Shape;744;p23"/>
          <p:cNvSpPr/>
          <p:nvPr/>
        </p:nvSpPr>
        <p:spPr>
          <a:xfrm>
            <a:off x="457188" y="1076325"/>
            <a:ext cx="3657600" cy="36576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3"/>
          <p:cNvSpPr/>
          <p:nvPr/>
        </p:nvSpPr>
        <p:spPr>
          <a:xfrm>
            <a:off x="919113" y="2000325"/>
            <a:ext cx="2733900" cy="27339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3"/>
          <p:cNvSpPr txBox="1"/>
          <p:nvPr/>
        </p:nvSpPr>
        <p:spPr>
          <a:xfrm>
            <a:off x="1609863" y="1342125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Artificial intelligence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7" name="Google Shape;747;p23"/>
          <p:cNvSpPr txBox="1"/>
          <p:nvPr/>
        </p:nvSpPr>
        <p:spPr>
          <a:xfrm>
            <a:off x="1609863" y="247631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8" name="Google Shape;748;p23"/>
          <p:cNvSpPr/>
          <p:nvPr/>
        </p:nvSpPr>
        <p:spPr>
          <a:xfrm>
            <a:off x="1504948" y="3171975"/>
            <a:ext cx="1562100" cy="15621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3"/>
          <p:cNvSpPr txBox="1"/>
          <p:nvPr/>
        </p:nvSpPr>
        <p:spPr>
          <a:xfrm>
            <a:off x="1609863" y="361676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Deep learning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50" name="Google Shape;750;p23"/>
          <p:cNvGrpSpPr/>
          <p:nvPr/>
        </p:nvGrpSpPr>
        <p:grpSpPr>
          <a:xfrm>
            <a:off x="5062920" y="1531801"/>
            <a:ext cx="472011" cy="472011"/>
            <a:chOff x="1190625" y="238125"/>
            <a:chExt cx="5238750" cy="5238750"/>
          </a:xfrm>
        </p:grpSpPr>
        <p:sp>
          <p:nvSpPr>
            <p:cNvPr id="751" name="Google Shape;751;p23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3"/>
          <p:cNvGrpSpPr/>
          <p:nvPr/>
        </p:nvGrpSpPr>
        <p:grpSpPr>
          <a:xfrm>
            <a:off x="5062859" y="2669057"/>
            <a:ext cx="472142" cy="472112"/>
            <a:chOff x="-44512325" y="3176075"/>
            <a:chExt cx="300900" cy="300900"/>
          </a:xfrm>
        </p:grpSpPr>
        <p:sp>
          <p:nvSpPr>
            <p:cNvPr id="759" name="Google Shape;759;p23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23"/>
          <p:cNvGrpSpPr/>
          <p:nvPr/>
        </p:nvGrpSpPr>
        <p:grpSpPr>
          <a:xfrm>
            <a:off x="5062791" y="3806432"/>
            <a:ext cx="472143" cy="459719"/>
            <a:chOff x="3204349" y="4054012"/>
            <a:chExt cx="370978" cy="361187"/>
          </a:xfrm>
        </p:grpSpPr>
        <p:sp>
          <p:nvSpPr>
            <p:cNvPr id="763" name="Google Shape;763;p23"/>
            <p:cNvSpPr/>
            <p:nvPr/>
          </p:nvSpPr>
          <p:spPr>
            <a:xfrm>
              <a:off x="3204349" y="4054012"/>
              <a:ext cx="118239" cy="279645"/>
            </a:xfrm>
            <a:custGeom>
              <a:avLst/>
              <a:gdLst/>
              <a:ahLst/>
              <a:cxnLst/>
              <a:rect l="l" t="t" r="r" b="b"/>
              <a:pathLst>
                <a:path w="3454" h="8169" extrusionOk="0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451371" y="4303464"/>
              <a:ext cx="41627" cy="35568"/>
            </a:xfrm>
            <a:custGeom>
              <a:avLst/>
              <a:gdLst/>
              <a:ahLst/>
              <a:cxnLst/>
              <a:rect l="l" t="t" r="r" b="b"/>
              <a:pathLst>
                <a:path w="1216" h="1039" extrusionOk="0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381263" y="4227639"/>
              <a:ext cx="194064" cy="187560"/>
            </a:xfrm>
            <a:custGeom>
              <a:avLst/>
              <a:gdLst/>
              <a:ahLst/>
              <a:cxnLst/>
              <a:rect l="l" t="t" r="r" b="b"/>
              <a:pathLst>
                <a:path w="5669" h="5479" extrusionOk="0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343744" y="4054012"/>
              <a:ext cx="114987" cy="278036"/>
            </a:xfrm>
            <a:custGeom>
              <a:avLst/>
              <a:gdLst/>
              <a:ahLst/>
              <a:cxnLst/>
              <a:rect l="l" t="t" r="r" b="b"/>
              <a:pathLst>
                <a:path w="3359" h="8122" extrusionOk="0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67" name="Google Shape;767;p23"/>
          <p:cNvCxnSpPr>
            <a:stCxn id="746" idx="3"/>
            <a:endCxn id="740" idx="2"/>
          </p:cNvCxnSpPr>
          <p:nvPr/>
        </p:nvCxnSpPr>
        <p:spPr>
          <a:xfrm>
            <a:off x="2962263" y="1579875"/>
            <a:ext cx="1932600" cy="187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23"/>
          <p:cNvCxnSpPr>
            <a:stCxn id="740" idx="6"/>
            <a:endCxn id="769" idx="1"/>
          </p:cNvCxnSpPr>
          <p:nvPr/>
        </p:nvCxnSpPr>
        <p:spPr>
          <a:xfrm>
            <a:off x="5702850" y="1767800"/>
            <a:ext cx="78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0" name="Google Shape;770;p23"/>
          <p:cNvGrpSpPr/>
          <p:nvPr/>
        </p:nvGrpSpPr>
        <p:grpSpPr>
          <a:xfrm>
            <a:off x="6483000" y="1526288"/>
            <a:ext cx="2203788" cy="483000"/>
            <a:chOff x="6483000" y="1338363"/>
            <a:chExt cx="2203788" cy="483000"/>
          </a:xfrm>
        </p:grpSpPr>
        <p:sp>
          <p:nvSpPr>
            <p:cNvPr id="771" name="Google Shape;771;p23"/>
            <p:cNvSpPr txBox="1"/>
            <p:nvPr/>
          </p:nvSpPr>
          <p:spPr>
            <a:xfrm>
              <a:off x="6625788" y="13383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6483000" y="1379175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3"/>
          <p:cNvGrpSpPr/>
          <p:nvPr/>
        </p:nvGrpSpPr>
        <p:grpSpPr>
          <a:xfrm>
            <a:off x="6483000" y="2660488"/>
            <a:ext cx="2203788" cy="483000"/>
            <a:chOff x="6483000" y="2472563"/>
            <a:chExt cx="2203788" cy="483000"/>
          </a:xfrm>
        </p:grpSpPr>
        <p:sp>
          <p:nvSpPr>
            <p:cNvPr id="773" name="Google Shape;773;p23"/>
            <p:cNvSpPr txBox="1"/>
            <p:nvPr/>
          </p:nvSpPr>
          <p:spPr>
            <a:xfrm>
              <a:off x="6625788" y="24725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6483000" y="2513363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6483000" y="3800938"/>
            <a:ext cx="2203788" cy="483000"/>
            <a:chOff x="6483000" y="3613013"/>
            <a:chExt cx="2203788" cy="483000"/>
          </a:xfrm>
        </p:grpSpPr>
        <p:sp>
          <p:nvSpPr>
            <p:cNvPr id="776" name="Google Shape;776;p23"/>
            <p:cNvSpPr txBox="1"/>
            <p:nvPr/>
          </p:nvSpPr>
          <p:spPr>
            <a:xfrm>
              <a:off x="6625788" y="361301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t’</a:t>
              </a: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hot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6483000" y="3653813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78" name="Google Shape;778;p23"/>
          <p:cNvCxnSpPr>
            <a:stCxn id="747" idx="3"/>
            <a:endCxn id="741" idx="2"/>
          </p:cNvCxnSpPr>
          <p:nvPr/>
        </p:nvCxnSpPr>
        <p:spPr>
          <a:xfrm>
            <a:off x="2962263" y="2714063"/>
            <a:ext cx="1932600" cy="191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Google Shape;779;p23"/>
          <p:cNvCxnSpPr>
            <a:stCxn id="741" idx="6"/>
            <a:endCxn id="774" idx="1"/>
          </p:cNvCxnSpPr>
          <p:nvPr/>
        </p:nvCxnSpPr>
        <p:spPr>
          <a:xfrm rot="10800000" flipH="1">
            <a:off x="5702850" y="2902113"/>
            <a:ext cx="780300" cy="3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Google Shape;780;p23"/>
          <p:cNvCxnSpPr>
            <a:stCxn id="749" idx="3"/>
            <a:endCxn id="742" idx="2"/>
          </p:cNvCxnSpPr>
          <p:nvPr/>
        </p:nvCxnSpPr>
        <p:spPr>
          <a:xfrm>
            <a:off x="2962263" y="3854513"/>
            <a:ext cx="1932600" cy="187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1" name="Google Shape;781;p23"/>
          <p:cNvCxnSpPr>
            <a:stCxn id="742" idx="6"/>
            <a:endCxn id="777" idx="1"/>
          </p:cNvCxnSpPr>
          <p:nvPr/>
        </p:nvCxnSpPr>
        <p:spPr>
          <a:xfrm>
            <a:off x="5702850" y="4042438"/>
            <a:ext cx="7803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84" name="Google Shape;884;p25"/>
          <p:cNvSpPr/>
          <p:nvPr/>
        </p:nvSpPr>
        <p:spPr>
          <a:xfrm>
            <a:off x="4572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5" name="Google Shape;885;p25"/>
          <p:cNvGrpSpPr/>
          <p:nvPr/>
        </p:nvGrpSpPr>
        <p:grpSpPr>
          <a:xfrm>
            <a:off x="533400" y="962025"/>
            <a:ext cx="1633700" cy="1638422"/>
            <a:chOff x="533400" y="962025"/>
            <a:chExt cx="1633700" cy="1638422"/>
          </a:xfrm>
        </p:grpSpPr>
        <p:sp>
          <p:nvSpPr>
            <p:cNvPr id="886" name="Google Shape;886;p25"/>
            <p:cNvSpPr/>
            <p:nvPr/>
          </p:nvSpPr>
          <p:spPr>
            <a:xfrm>
              <a:off x="6286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1950s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87" name="Google Shape;887;p25"/>
            <p:cNvSpPr txBox="1"/>
            <p:nvPr/>
          </p:nvSpPr>
          <p:spPr>
            <a:xfrm>
              <a:off x="5334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Simple algorithms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8" name="Google Shape;888;p25"/>
            <p:cNvSpPr txBox="1"/>
            <p:nvPr/>
          </p:nvSpPr>
          <p:spPr>
            <a:xfrm>
              <a:off x="5334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25"/>
            <p:cNvSpPr txBox="1"/>
            <p:nvPr/>
          </p:nvSpPr>
          <p:spPr>
            <a:xfrm>
              <a:off x="17954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0" name="Google Shape;890;p25"/>
          <p:cNvSpPr/>
          <p:nvPr/>
        </p:nvSpPr>
        <p:spPr>
          <a:xfrm>
            <a:off x="26098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1" name="Google Shape;891;p25"/>
          <p:cNvGrpSpPr/>
          <p:nvPr/>
        </p:nvGrpSpPr>
        <p:grpSpPr>
          <a:xfrm>
            <a:off x="2686000" y="962025"/>
            <a:ext cx="1633700" cy="1638422"/>
            <a:chOff x="2686000" y="962025"/>
            <a:chExt cx="1633700" cy="1638422"/>
          </a:xfrm>
        </p:grpSpPr>
        <p:sp>
          <p:nvSpPr>
            <p:cNvPr id="892" name="Google Shape;892;p25"/>
            <p:cNvSpPr/>
            <p:nvPr/>
          </p:nvSpPr>
          <p:spPr>
            <a:xfrm>
              <a:off x="27812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1960s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3" name="Google Shape;893;p25"/>
            <p:cNvSpPr txBox="1"/>
            <p:nvPr/>
          </p:nvSpPr>
          <p:spPr>
            <a:xfrm>
              <a:off x="26860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Bayesian methods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4" name="Google Shape;894;p25"/>
            <p:cNvSpPr txBox="1"/>
            <p:nvPr/>
          </p:nvSpPr>
          <p:spPr>
            <a:xfrm>
              <a:off x="26860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5" name="Google Shape;895;p25"/>
            <p:cNvSpPr txBox="1"/>
            <p:nvPr/>
          </p:nvSpPr>
          <p:spPr>
            <a:xfrm>
              <a:off x="39480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6" name="Google Shape;896;p25"/>
          <p:cNvSpPr/>
          <p:nvPr/>
        </p:nvSpPr>
        <p:spPr>
          <a:xfrm>
            <a:off x="47624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25"/>
          <p:cNvGrpSpPr/>
          <p:nvPr/>
        </p:nvGrpSpPr>
        <p:grpSpPr>
          <a:xfrm>
            <a:off x="4838600" y="962025"/>
            <a:ext cx="1633700" cy="1638422"/>
            <a:chOff x="4838600" y="962025"/>
            <a:chExt cx="1633700" cy="1638422"/>
          </a:xfrm>
        </p:grpSpPr>
        <p:sp>
          <p:nvSpPr>
            <p:cNvPr id="898" name="Google Shape;898;p25"/>
            <p:cNvSpPr/>
            <p:nvPr/>
          </p:nvSpPr>
          <p:spPr>
            <a:xfrm>
              <a:off x="49338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1970s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9" name="Google Shape;899;p25"/>
            <p:cNvSpPr txBox="1"/>
            <p:nvPr/>
          </p:nvSpPr>
          <p:spPr>
            <a:xfrm>
              <a:off x="48386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AI winter caused by pessimism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0" name="Google Shape;900;p25"/>
            <p:cNvSpPr txBox="1"/>
            <p:nvPr/>
          </p:nvSpPr>
          <p:spPr>
            <a:xfrm>
              <a:off x="48386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25"/>
            <p:cNvSpPr txBox="1"/>
            <p:nvPr/>
          </p:nvSpPr>
          <p:spPr>
            <a:xfrm>
              <a:off x="61006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02" name="Google Shape;902;p25"/>
          <p:cNvSpPr/>
          <p:nvPr/>
        </p:nvSpPr>
        <p:spPr>
          <a:xfrm>
            <a:off x="69150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3" name="Google Shape;903;p25"/>
          <p:cNvGrpSpPr/>
          <p:nvPr/>
        </p:nvGrpSpPr>
        <p:grpSpPr>
          <a:xfrm>
            <a:off x="6991200" y="962025"/>
            <a:ext cx="1633700" cy="1638422"/>
            <a:chOff x="6991200" y="962025"/>
            <a:chExt cx="1633700" cy="1638422"/>
          </a:xfrm>
        </p:grpSpPr>
        <p:sp>
          <p:nvSpPr>
            <p:cNvPr id="904" name="Google Shape;904;p25"/>
            <p:cNvSpPr/>
            <p:nvPr/>
          </p:nvSpPr>
          <p:spPr>
            <a:xfrm>
              <a:off x="70864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1980s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05" name="Google Shape;905;p25"/>
            <p:cNvSpPr txBox="1"/>
            <p:nvPr/>
          </p:nvSpPr>
          <p:spPr>
            <a:xfrm>
              <a:off x="69912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Resurgence in ML research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6" name="Google Shape;906;p25"/>
            <p:cNvSpPr txBox="1"/>
            <p:nvPr/>
          </p:nvSpPr>
          <p:spPr>
            <a:xfrm>
              <a:off x="69912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7" name="Google Shape;907;p25"/>
            <p:cNvSpPr txBox="1"/>
            <p:nvPr/>
          </p:nvSpPr>
          <p:spPr>
            <a:xfrm>
              <a:off x="82532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08" name="Google Shape;908;p25"/>
          <p:cNvCxnSpPr>
            <a:stCxn id="884" idx="3"/>
            <a:endCxn id="890" idx="1"/>
          </p:cNvCxnSpPr>
          <p:nvPr/>
        </p:nvCxnSpPr>
        <p:spPr>
          <a:xfrm>
            <a:off x="22290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25"/>
          <p:cNvCxnSpPr>
            <a:stCxn id="890" idx="3"/>
            <a:endCxn id="896" idx="1"/>
          </p:cNvCxnSpPr>
          <p:nvPr/>
        </p:nvCxnSpPr>
        <p:spPr>
          <a:xfrm>
            <a:off x="43816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25"/>
          <p:cNvCxnSpPr>
            <a:stCxn id="896" idx="3"/>
            <a:endCxn id="902" idx="1"/>
          </p:cNvCxnSpPr>
          <p:nvPr/>
        </p:nvCxnSpPr>
        <p:spPr>
          <a:xfrm>
            <a:off x="65342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1" name="Google Shape;911;p25"/>
          <p:cNvSpPr/>
          <p:nvPr/>
        </p:nvSpPr>
        <p:spPr>
          <a:xfrm>
            <a:off x="1533450" y="3093700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2" name="Google Shape;912;p25"/>
          <p:cNvGrpSpPr/>
          <p:nvPr/>
        </p:nvGrpSpPr>
        <p:grpSpPr>
          <a:xfrm>
            <a:off x="1609650" y="3093700"/>
            <a:ext cx="1633700" cy="1638422"/>
            <a:chOff x="1609650" y="3093700"/>
            <a:chExt cx="1633700" cy="1638422"/>
          </a:xfrm>
        </p:grpSpPr>
        <p:sp>
          <p:nvSpPr>
            <p:cNvPr id="913" name="Google Shape;913;p25"/>
            <p:cNvSpPr/>
            <p:nvPr/>
          </p:nvSpPr>
          <p:spPr>
            <a:xfrm>
              <a:off x="1704900" y="3226225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1990s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4" name="Google Shape;914;p25"/>
            <p:cNvSpPr txBox="1"/>
            <p:nvPr/>
          </p:nvSpPr>
          <p:spPr>
            <a:xfrm>
              <a:off x="16096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Data-driven approach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5" name="Google Shape;915;p25"/>
            <p:cNvSpPr txBox="1"/>
            <p:nvPr/>
          </p:nvSpPr>
          <p:spPr>
            <a:xfrm>
              <a:off x="16096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6" name="Google Shape;916;p25"/>
            <p:cNvSpPr txBox="1"/>
            <p:nvPr/>
          </p:nvSpPr>
          <p:spPr>
            <a:xfrm>
              <a:off x="28716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17" name="Google Shape;917;p25"/>
          <p:cNvSpPr/>
          <p:nvPr/>
        </p:nvSpPr>
        <p:spPr>
          <a:xfrm>
            <a:off x="3686050" y="3093700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25"/>
          <p:cNvGrpSpPr/>
          <p:nvPr/>
        </p:nvGrpSpPr>
        <p:grpSpPr>
          <a:xfrm>
            <a:off x="3762250" y="3093700"/>
            <a:ext cx="1633700" cy="1638425"/>
            <a:chOff x="3762250" y="3093700"/>
            <a:chExt cx="1633700" cy="1638425"/>
          </a:xfrm>
        </p:grpSpPr>
        <p:sp>
          <p:nvSpPr>
            <p:cNvPr id="919" name="Google Shape;919;p25"/>
            <p:cNvSpPr/>
            <p:nvPr/>
          </p:nvSpPr>
          <p:spPr>
            <a:xfrm>
              <a:off x="3857500" y="3226225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2000s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0" name="Google Shape;920;p25"/>
            <p:cNvSpPr txBox="1"/>
            <p:nvPr/>
          </p:nvSpPr>
          <p:spPr>
            <a:xfrm>
              <a:off x="37622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Support-Vector Clustering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1" name="Google Shape;921;p25"/>
            <p:cNvSpPr txBox="1"/>
            <p:nvPr/>
          </p:nvSpPr>
          <p:spPr>
            <a:xfrm>
              <a:off x="3762250" y="4126725"/>
              <a:ext cx="13959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2" name="Google Shape;922;p25"/>
            <p:cNvSpPr txBox="1"/>
            <p:nvPr/>
          </p:nvSpPr>
          <p:spPr>
            <a:xfrm>
              <a:off x="50242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23" name="Google Shape;923;p25"/>
          <p:cNvSpPr/>
          <p:nvPr/>
        </p:nvSpPr>
        <p:spPr>
          <a:xfrm>
            <a:off x="5838650" y="3093700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4" name="Google Shape;924;p25"/>
          <p:cNvGrpSpPr/>
          <p:nvPr/>
        </p:nvGrpSpPr>
        <p:grpSpPr>
          <a:xfrm>
            <a:off x="5914850" y="3093700"/>
            <a:ext cx="1633700" cy="1638422"/>
            <a:chOff x="5914850" y="3093700"/>
            <a:chExt cx="1633700" cy="1638422"/>
          </a:xfrm>
        </p:grpSpPr>
        <p:sp>
          <p:nvSpPr>
            <p:cNvPr id="925" name="Google Shape;925;p25"/>
            <p:cNvSpPr/>
            <p:nvPr/>
          </p:nvSpPr>
          <p:spPr>
            <a:xfrm>
              <a:off x="6010100" y="3226225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6" name="Google Shape;926;p25"/>
            <p:cNvSpPr txBox="1"/>
            <p:nvPr/>
          </p:nvSpPr>
          <p:spPr>
            <a:xfrm>
              <a:off x="59148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Deep learning popularity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7" name="Google Shape;927;p25"/>
            <p:cNvSpPr txBox="1"/>
            <p:nvPr/>
          </p:nvSpPr>
          <p:spPr>
            <a:xfrm>
              <a:off x="59148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8" name="Google Shape;928;p25"/>
            <p:cNvSpPr txBox="1"/>
            <p:nvPr/>
          </p:nvSpPr>
          <p:spPr>
            <a:xfrm>
              <a:off x="71768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29" name="Google Shape;929;p25"/>
          <p:cNvCxnSpPr>
            <a:stCxn id="911" idx="3"/>
            <a:endCxn id="917" idx="1"/>
          </p:cNvCxnSpPr>
          <p:nvPr/>
        </p:nvCxnSpPr>
        <p:spPr>
          <a:xfrm>
            <a:off x="3305250" y="3970000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0" name="Google Shape;930;p25"/>
          <p:cNvCxnSpPr>
            <a:stCxn id="917" idx="3"/>
            <a:endCxn id="923" idx="1"/>
          </p:cNvCxnSpPr>
          <p:nvPr/>
        </p:nvCxnSpPr>
        <p:spPr>
          <a:xfrm>
            <a:off x="5457850" y="3970000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1" name="Google Shape;931;p25"/>
          <p:cNvCxnSpPr>
            <a:stCxn id="902" idx="2"/>
            <a:endCxn id="911" idx="0"/>
          </p:cNvCxnSpPr>
          <p:nvPr/>
        </p:nvCxnSpPr>
        <p:spPr>
          <a:xfrm rot="5400000">
            <a:off x="4920600" y="213525"/>
            <a:ext cx="379200" cy="5381400"/>
          </a:xfrm>
          <a:prstGeom prst="bentConnector3">
            <a:avLst>
              <a:gd name="adj1" fmla="val 499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937" name="Google Shape;937;p26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avLst/>
              <a:gdLst/>
              <a:ahLst/>
              <a:cxnLst/>
              <a:rect l="l" t="t" r="r" b="b"/>
              <a:pathLst>
                <a:path w="44472" h="4713" extrusionOk="0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avLst/>
              <a:gdLst/>
              <a:ahLst/>
              <a:cxnLst/>
              <a:rect l="l" t="t" r="r" b="b"/>
              <a:pathLst>
                <a:path w="82305" h="3870" extrusionOk="0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avLst/>
              <a:gdLst/>
              <a:ahLst/>
              <a:cxnLst/>
              <a:rect l="l" t="t" r="r" b="b"/>
              <a:pathLst>
                <a:path w="9617" h="2194" extrusionOk="0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avLst/>
              <a:gdLst/>
              <a:ahLst/>
              <a:cxnLst/>
              <a:rect l="l" t="t" r="r" b="b"/>
              <a:pathLst>
                <a:path w="8698" h="2606" extrusionOk="0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avLst/>
              <a:gdLst/>
              <a:ahLst/>
              <a:cxnLst/>
              <a:rect l="l" t="t" r="r" b="b"/>
              <a:pathLst>
                <a:path w="1581" h="22855" extrusionOk="0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avLst/>
              <a:gdLst/>
              <a:ahLst/>
              <a:cxnLst/>
              <a:rect l="l" t="t" r="r" b="b"/>
              <a:pathLst>
                <a:path w="15076" h="4072" extrusionOk="0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avLst/>
              <a:gdLst/>
              <a:ahLst/>
              <a:cxnLst/>
              <a:rect l="l" t="t" r="r" b="b"/>
              <a:pathLst>
                <a:path w="3420" h="5307" extrusionOk="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avLst/>
              <a:gdLst/>
              <a:ahLst/>
              <a:cxnLst/>
              <a:rect l="l" t="t" r="r" b="b"/>
              <a:pathLst>
                <a:path w="21983" h="1821" extrusionOk="0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avLst/>
              <a:gdLst/>
              <a:ahLst/>
              <a:cxnLst/>
              <a:rect l="l" t="t" r="r" b="b"/>
              <a:pathLst>
                <a:path w="23564" h="3487" extrusionOk="0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avLst/>
              <a:gdLst/>
              <a:ahLst/>
              <a:cxnLst/>
              <a:rect l="l" t="t" r="r" b="b"/>
              <a:pathLst>
                <a:path w="29357" h="36944" extrusionOk="0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avLst/>
              <a:gdLst/>
              <a:ahLst/>
              <a:cxnLst/>
              <a:rect l="l" t="t" r="r" b="b"/>
              <a:pathLst>
                <a:path w="18381" h="21303" extrusionOk="0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avLst/>
              <a:gdLst/>
              <a:ahLst/>
              <a:cxnLst/>
              <a:rect l="l" t="t" r="r" b="b"/>
              <a:pathLst>
                <a:path w="12845" h="10633" extrusionOk="0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avLst/>
              <a:gdLst/>
              <a:ahLst/>
              <a:cxnLst/>
              <a:rect l="l" t="t" r="r" b="b"/>
              <a:pathLst>
                <a:path w="30843" h="9703" extrusionOk="0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avLst/>
              <a:gdLst/>
              <a:ahLst/>
              <a:cxnLst/>
              <a:rect l="l" t="t" r="r" b="b"/>
              <a:pathLst>
                <a:path w="6169" h="6131" extrusionOk="0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avLst/>
              <a:gdLst/>
              <a:ahLst/>
              <a:cxnLst/>
              <a:rect l="l" t="t" r="r" b="b"/>
              <a:pathLst>
                <a:path w="6743" h="5997" extrusionOk="0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avLst/>
              <a:gdLst/>
              <a:ahLst/>
              <a:cxnLst/>
              <a:rect l="l" t="t" r="r" b="b"/>
              <a:pathLst>
                <a:path w="18793" h="30316" extrusionOk="0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avLst/>
              <a:gdLst/>
              <a:ahLst/>
              <a:cxnLst/>
              <a:rect l="l" t="t" r="r" b="b"/>
              <a:pathLst>
                <a:path w="18219" h="9167" extrusionOk="0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avLst/>
              <a:gdLst/>
              <a:ahLst/>
              <a:cxnLst/>
              <a:rect l="l" t="t" r="r" b="b"/>
              <a:pathLst>
                <a:path w="5566" h="10968" extrusionOk="0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avLst/>
              <a:gdLst/>
              <a:ahLst/>
              <a:cxnLst/>
              <a:rect l="l" t="t" r="r" b="b"/>
              <a:pathLst>
                <a:path w="7865" h="8276" extrusionOk="0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avLst/>
              <a:gdLst/>
              <a:ahLst/>
              <a:cxnLst/>
              <a:rect l="l" t="t" r="r" b="b"/>
              <a:pathLst>
                <a:path w="1630" h="2798" extrusionOk="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avLst/>
              <a:gdLst/>
              <a:ahLst/>
              <a:cxnLst/>
              <a:rect l="l" t="t" r="r" b="b"/>
              <a:pathLst>
                <a:path w="1074" h="2031" extrusionOk="0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avLst/>
              <a:gdLst/>
              <a:ahLst/>
              <a:cxnLst/>
              <a:rect l="l" t="t" r="r" b="b"/>
              <a:pathLst>
                <a:path w="8305" h="9042" extrusionOk="0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avLst/>
              <a:gdLst/>
              <a:ahLst/>
              <a:cxnLst/>
              <a:rect l="l" t="t" r="r" b="b"/>
              <a:pathLst>
                <a:path w="1390" h="767" extrusionOk="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avLst/>
              <a:gdLst/>
              <a:ahLst/>
              <a:cxnLst/>
              <a:rect l="l" t="t" r="r" b="b"/>
              <a:pathLst>
                <a:path w="1304" h="738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avLst/>
              <a:gdLst/>
              <a:ahLst/>
              <a:cxnLst/>
              <a:rect l="l" t="t" r="r" b="b"/>
              <a:pathLst>
                <a:path w="1179" h="1025" extrusionOk="0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avLst/>
              <a:gdLst/>
              <a:ahLst/>
              <a:cxnLst/>
              <a:rect l="l" t="t" r="r" b="b"/>
              <a:pathLst>
                <a:path w="1304" h="739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avLst/>
              <a:gdLst/>
              <a:ahLst/>
              <a:cxnLst/>
              <a:rect l="l" t="t" r="r" b="b"/>
              <a:pathLst>
                <a:path w="1572" h="461" extrusionOk="0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avLst/>
              <a:gdLst/>
              <a:ahLst/>
              <a:cxnLst/>
              <a:rect l="l" t="t" r="r" b="b"/>
              <a:pathLst>
                <a:path w="22271" h="29616" extrusionOk="0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avLst/>
              <a:gdLst/>
              <a:ahLst/>
              <a:cxnLst/>
              <a:rect l="l" t="t" r="r" b="b"/>
              <a:pathLst>
                <a:path w="5125" h="3152" extrusionOk="0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avLst/>
              <a:gdLst/>
              <a:ahLst/>
              <a:cxnLst/>
              <a:rect l="l" t="t" r="r" b="b"/>
              <a:pathLst>
                <a:path w="11227" h="13449" extrusionOk="0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avLst/>
              <a:gdLst/>
              <a:ahLst/>
              <a:cxnLst/>
              <a:rect l="l" t="t" r="r" b="b"/>
              <a:pathLst>
                <a:path w="6754" h="2941" extrusionOk="0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avLst/>
              <a:gdLst/>
              <a:ahLst/>
              <a:cxnLst/>
              <a:rect l="l" t="t" r="r" b="b"/>
              <a:pathLst>
                <a:path w="11246" h="2310" extrusionOk="0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avLst/>
              <a:gdLst/>
              <a:ahLst/>
              <a:cxnLst/>
              <a:rect l="l" t="t" r="r" b="b"/>
              <a:pathLst>
                <a:path w="8497" h="8028" extrusionOk="0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avLst/>
              <a:gdLst/>
              <a:ahLst/>
              <a:cxnLst/>
              <a:rect l="l" t="t" r="r" b="b"/>
              <a:pathLst>
                <a:path w="35335" h="22816" extrusionOk="0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avLst/>
              <a:gdLst/>
              <a:ahLst/>
              <a:cxnLst/>
              <a:rect l="l" t="t" r="r" b="b"/>
              <a:pathLst>
                <a:path w="59251" h="1284" extrusionOk="0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avLst/>
              <a:gdLst/>
              <a:ahLst/>
              <a:cxnLst/>
              <a:rect l="l" t="t" r="r" b="b"/>
              <a:pathLst>
                <a:path w="65286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26"/>
          <p:cNvGrpSpPr/>
          <p:nvPr/>
        </p:nvGrpSpPr>
        <p:grpSpPr>
          <a:xfrm>
            <a:off x="457198" y="1157650"/>
            <a:ext cx="3396552" cy="671250"/>
            <a:chOff x="457198" y="1157650"/>
            <a:chExt cx="3396552" cy="671250"/>
          </a:xfrm>
        </p:grpSpPr>
        <p:sp>
          <p:nvSpPr>
            <p:cNvPr id="979" name="Google Shape;979;p26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0" name="Google Shape;980;p26"/>
            <p:cNvSpPr txBox="1"/>
            <p:nvPr/>
          </p:nvSpPr>
          <p:spPr>
            <a:xfrm>
              <a:off x="457201" y="11576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improvement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1" name="Google Shape;981;p26"/>
            <p:cNvSpPr txBox="1"/>
            <p:nvPr/>
          </p:nvSpPr>
          <p:spPr>
            <a:xfrm>
              <a:off x="457198" y="149710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2" name="Google Shape;982;p26"/>
          <p:cNvGrpSpPr/>
          <p:nvPr/>
        </p:nvGrpSpPr>
        <p:grpSpPr>
          <a:xfrm>
            <a:off x="457198" y="2123450"/>
            <a:ext cx="3396552" cy="671238"/>
            <a:chOff x="457198" y="2123450"/>
            <a:chExt cx="3396552" cy="671238"/>
          </a:xfrm>
        </p:grpSpPr>
        <p:sp>
          <p:nvSpPr>
            <p:cNvPr id="983" name="Google Shape;983;p26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26"/>
            <p:cNvSpPr txBox="1"/>
            <p:nvPr/>
          </p:nvSpPr>
          <p:spPr>
            <a:xfrm>
              <a:off x="457200" y="21234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acquisition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5" name="Google Shape;985;p26"/>
            <p:cNvSpPr txBox="1"/>
            <p:nvPr/>
          </p:nvSpPr>
          <p:spPr>
            <a:xfrm>
              <a:off x="457198" y="246288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6" name="Google Shape;986;p26"/>
          <p:cNvGrpSpPr/>
          <p:nvPr/>
        </p:nvGrpSpPr>
        <p:grpSpPr>
          <a:xfrm>
            <a:off x="457198" y="3089247"/>
            <a:ext cx="3396552" cy="671228"/>
            <a:chOff x="457198" y="3089247"/>
            <a:chExt cx="3396552" cy="671228"/>
          </a:xfrm>
        </p:grpSpPr>
        <p:sp>
          <p:nvSpPr>
            <p:cNvPr id="987" name="Google Shape;987;p26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8" name="Google Shape;988;p26"/>
            <p:cNvSpPr txBox="1"/>
            <p:nvPr/>
          </p:nvSpPr>
          <p:spPr>
            <a:xfrm>
              <a:off x="457200" y="3089247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Patterns identification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9" name="Google Shape;989;p26"/>
            <p:cNvSpPr txBox="1"/>
            <p:nvPr/>
          </p:nvSpPr>
          <p:spPr>
            <a:xfrm>
              <a:off x="457198" y="34286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0" name="Google Shape;990;p26"/>
          <p:cNvGrpSpPr/>
          <p:nvPr/>
        </p:nvGrpSpPr>
        <p:grpSpPr>
          <a:xfrm>
            <a:off x="457198" y="4055025"/>
            <a:ext cx="3396552" cy="671238"/>
            <a:chOff x="457198" y="4055025"/>
            <a:chExt cx="3396552" cy="671238"/>
          </a:xfrm>
        </p:grpSpPr>
        <p:sp>
          <p:nvSpPr>
            <p:cNvPr id="991" name="Google Shape;991;p26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2" name="Google Shape;992;p26"/>
            <p:cNvSpPr txBox="1"/>
            <p:nvPr/>
          </p:nvSpPr>
          <p:spPr>
            <a:xfrm>
              <a:off x="457200" y="4055025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Time and resources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3" name="Google Shape;993;p26"/>
            <p:cNvSpPr txBox="1"/>
            <p:nvPr/>
          </p:nvSpPr>
          <p:spPr>
            <a:xfrm>
              <a:off x="45719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4" name="Google Shape;994;p26"/>
          <p:cNvSpPr txBox="1"/>
          <p:nvPr/>
        </p:nvSpPr>
        <p:spPr>
          <a:xfrm>
            <a:off x="4572000" y="1055950"/>
            <a:ext cx="41148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disadvantages</a:t>
            </a:r>
            <a:endParaRPr sz="21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6" name="Google Shape;996;p26"/>
          <p:cNvCxnSpPr>
            <a:stCxn id="995" idx="2"/>
            <a:endCxn id="979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Google Shape;997;p26"/>
          <p:cNvCxnSpPr>
            <a:stCxn id="995" idx="2"/>
            <a:endCxn id="983" idx="6"/>
          </p:cNvCxnSpPr>
          <p:nvPr/>
        </p:nvCxnSpPr>
        <p:spPr>
          <a:xfrm rot="10800000">
            <a:off x="3853850" y="2459075"/>
            <a:ext cx="3052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Google Shape;998;p26"/>
          <p:cNvCxnSpPr>
            <a:stCxn id="995" idx="2"/>
            <a:endCxn id="987" idx="6"/>
          </p:cNvCxnSpPr>
          <p:nvPr/>
        </p:nvCxnSpPr>
        <p:spPr>
          <a:xfrm flipH="1">
            <a:off x="3853850" y="2459075"/>
            <a:ext cx="3052800" cy="965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Google Shape;999;p26"/>
          <p:cNvCxnSpPr>
            <a:stCxn id="995" idx="2"/>
            <a:endCxn id="991" idx="6"/>
          </p:cNvCxnSpPr>
          <p:nvPr/>
        </p:nvCxnSpPr>
        <p:spPr>
          <a:xfrm flipH="1">
            <a:off x="3853850" y="2459075"/>
            <a:ext cx="3052800" cy="1931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7"/>
          <p:cNvSpPr/>
          <p:nvPr/>
        </p:nvSpPr>
        <p:spPr>
          <a:xfrm>
            <a:off x="3604425" y="2394900"/>
            <a:ext cx="1939800" cy="1036500"/>
          </a:xfrm>
          <a:prstGeom prst="roundRect">
            <a:avLst>
              <a:gd name="adj" fmla="val 2080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006" name="Google Shape;1006;p27"/>
          <p:cNvSpPr/>
          <p:nvPr/>
        </p:nvSpPr>
        <p:spPr>
          <a:xfrm>
            <a:off x="2405025" y="1248677"/>
            <a:ext cx="671400" cy="671100"/>
          </a:xfrm>
          <a:prstGeom prst="ellipse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7" name="Google Shape;1007;p27"/>
          <p:cNvSpPr/>
          <p:nvPr/>
        </p:nvSpPr>
        <p:spPr>
          <a:xfrm>
            <a:off x="2404937" y="2577400"/>
            <a:ext cx="671400" cy="671400"/>
          </a:xfrm>
          <a:prstGeom prst="ellipse">
            <a:avLst/>
          </a:prstGeom>
          <a:solidFill>
            <a:srgbClr val="8027EA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8" name="Google Shape;1008;p27"/>
          <p:cNvSpPr/>
          <p:nvPr/>
        </p:nvSpPr>
        <p:spPr>
          <a:xfrm>
            <a:off x="2404937" y="3906187"/>
            <a:ext cx="671400" cy="671400"/>
          </a:xfrm>
          <a:prstGeom prst="ellipse">
            <a:avLst/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9" name="Google Shape;1009;p27"/>
          <p:cNvSpPr/>
          <p:nvPr/>
        </p:nvSpPr>
        <p:spPr>
          <a:xfrm>
            <a:off x="6105650" y="3939646"/>
            <a:ext cx="604500" cy="604500"/>
          </a:xfrm>
          <a:prstGeom prst="ellipse">
            <a:avLst/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0" name="Google Shape;1010;p27"/>
          <p:cNvSpPr/>
          <p:nvPr/>
        </p:nvSpPr>
        <p:spPr>
          <a:xfrm>
            <a:off x="6105650" y="2610850"/>
            <a:ext cx="604500" cy="6045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1" name="Google Shape;1011;p27"/>
          <p:cNvSpPr/>
          <p:nvPr/>
        </p:nvSpPr>
        <p:spPr>
          <a:xfrm>
            <a:off x="6105650" y="1282038"/>
            <a:ext cx="604500" cy="604500"/>
          </a:xfrm>
          <a:prstGeom prst="ellipse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2" name="Google Shape;1012;p27"/>
          <p:cNvSpPr txBox="1"/>
          <p:nvPr/>
        </p:nvSpPr>
        <p:spPr>
          <a:xfrm>
            <a:off x="3688425" y="2610850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Opportunities of machine learning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13" name="Google Shape;1013;p27"/>
          <p:cNvCxnSpPr>
            <a:stCxn id="1006" idx="6"/>
            <a:endCxn id="1004" idx="0"/>
          </p:cNvCxnSpPr>
          <p:nvPr/>
        </p:nvCxnSpPr>
        <p:spPr>
          <a:xfrm>
            <a:off x="3076425" y="1584227"/>
            <a:ext cx="1497900" cy="810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4" name="Google Shape;1014;p27"/>
          <p:cNvCxnSpPr>
            <a:stCxn id="1004" idx="0"/>
            <a:endCxn id="1011" idx="2"/>
          </p:cNvCxnSpPr>
          <p:nvPr/>
        </p:nvCxnSpPr>
        <p:spPr>
          <a:xfrm rot="-5400000">
            <a:off x="4934625" y="1224000"/>
            <a:ext cx="810600" cy="1531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5" name="Google Shape;1015;p27"/>
          <p:cNvCxnSpPr>
            <a:stCxn id="1004" idx="2"/>
            <a:endCxn id="1008" idx="6"/>
          </p:cNvCxnSpPr>
          <p:nvPr/>
        </p:nvCxnSpPr>
        <p:spPr>
          <a:xfrm rot="5400000">
            <a:off x="3420075" y="3087750"/>
            <a:ext cx="810600" cy="1497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6" name="Google Shape;1016;p27"/>
          <p:cNvCxnSpPr>
            <a:stCxn id="1004" idx="2"/>
            <a:endCxn id="1009" idx="2"/>
          </p:cNvCxnSpPr>
          <p:nvPr/>
        </p:nvCxnSpPr>
        <p:spPr>
          <a:xfrm rot="-5400000" flipH="1">
            <a:off x="4934625" y="3071100"/>
            <a:ext cx="810600" cy="1531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7" name="Google Shape;1017;p27"/>
          <p:cNvCxnSpPr>
            <a:stCxn id="1004" idx="1"/>
            <a:endCxn id="1007" idx="6"/>
          </p:cNvCxnSpPr>
          <p:nvPr/>
        </p:nvCxnSpPr>
        <p:spPr>
          <a:xfrm flipH="1">
            <a:off x="3076425" y="2913150"/>
            <a:ext cx="528000" cy="6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8" name="Google Shape;1018;p27"/>
          <p:cNvCxnSpPr>
            <a:stCxn id="1004" idx="3"/>
            <a:endCxn id="1010" idx="2"/>
          </p:cNvCxnSpPr>
          <p:nvPr/>
        </p:nvCxnSpPr>
        <p:spPr>
          <a:xfrm>
            <a:off x="5544225" y="2913150"/>
            <a:ext cx="5613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9" name="Google Shape;1019;p27"/>
          <p:cNvGrpSpPr/>
          <p:nvPr/>
        </p:nvGrpSpPr>
        <p:grpSpPr>
          <a:xfrm>
            <a:off x="2561188" y="2734263"/>
            <a:ext cx="358853" cy="357415"/>
            <a:chOff x="7963176" y="2289963"/>
            <a:chExt cx="358853" cy="357415"/>
          </a:xfrm>
        </p:grpSpPr>
        <p:sp>
          <p:nvSpPr>
            <p:cNvPr id="1020" name="Google Shape;1020;p27"/>
            <p:cNvSpPr/>
            <p:nvPr/>
          </p:nvSpPr>
          <p:spPr>
            <a:xfrm>
              <a:off x="8018618" y="2519713"/>
              <a:ext cx="99516" cy="127665"/>
            </a:xfrm>
            <a:custGeom>
              <a:avLst/>
              <a:gdLst/>
              <a:ahLst/>
              <a:cxnLst/>
              <a:rect l="l" t="t" r="r" b="b"/>
              <a:pathLst>
                <a:path w="2906" h="3728" extrusionOk="0">
                  <a:moveTo>
                    <a:pt x="0" y="1"/>
                  </a:moveTo>
                  <a:lnTo>
                    <a:pt x="0" y="2334"/>
                  </a:lnTo>
                  <a:cubicBezTo>
                    <a:pt x="48" y="3263"/>
                    <a:pt x="757" y="3727"/>
                    <a:pt x="1462" y="3727"/>
                  </a:cubicBezTo>
                  <a:cubicBezTo>
                    <a:pt x="2168" y="3727"/>
                    <a:pt x="2870" y="3263"/>
                    <a:pt x="2906" y="2334"/>
                  </a:cubicBezTo>
                  <a:lnTo>
                    <a:pt x="2906" y="120"/>
                  </a:lnTo>
                  <a:lnTo>
                    <a:pt x="2644" y="48"/>
                  </a:lnTo>
                  <a:lnTo>
                    <a:pt x="524" y="48"/>
                  </a:lnTo>
                  <a:cubicBezTo>
                    <a:pt x="334" y="24"/>
                    <a:pt x="167" y="2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8291003" y="2384342"/>
              <a:ext cx="31026" cy="86469"/>
            </a:xfrm>
            <a:custGeom>
              <a:avLst/>
              <a:gdLst/>
              <a:ahLst/>
              <a:cxnLst/>
              <a:rect l="l" t="t" r="r" b="b"/>
              <a:pathLst>
                <a:path w="906" h="2525" extrusionOk="0">
                  <a:moveTo>
                    <a:pt x="0" y="0"/>
                  </a:moveTo>
                  <a:lnTo>
                    <a:pt x="0" y="2525"/>
                  </a:lnTo>
                  <a:cubicBezTo>
                    <a:pt x="548" y="2358"/>
                    <a:pt x="905" y="1834"/>
                    <a:pt x="905" y="1263"/>
                  </a:cubicBezTo>
                  <a:cubicBezTo>
                    <a:pt x="905" y="691"/>
                    <a:pt x="548" y="167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8078136" y="2341125"/>
              <a:ext cx="17979" cy="159856"/>
            </a:xfrm>
            <a:custGeom>
              <a:avLst/>
              <a:gdLst/>
              <a:ahLst/>
              <a:cxnLst/>
              <a:rect l="l" t="t" r="r" b="b"/>
              <a:pathLst>
                <a:path w="525" h="4668" extrusionOk="0">
                  <a:moveTo>
                    <a:pt x="1" y="0"/>
                  </a:moveTo>
                  <a:lnTo>
                    <a:pt x="1" y="4668"/>
                  </a:lnTo>
                  <a:lnTo>
                    <a:pt x="525" y="4668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7963176" y="2342735"/>
              <a:ext cx="56299" cy="156637"/>
            </a:xfrm>
            <a:custGeom>
              <a:avLst/>
              <a:gdLst/>
              <a:ahLst/>
              <a:cxnLst/>
              <a:rect l="l" t="t" r="r" b="b"/>
              <a:pathLst>
                <a:path w="1644" h="4574" extrusionOk="0">
                  <a:moveTo>
                    <a:pt x="1643" y="1"/>
                  </a:moveTo>
                  <a:cubicBezTo>
                    <a:pt x="1096" y="72"/>
                    <a:pt x="357" y="239"/>
                    <a:pt x="238" y="239"/>
                  </a:cubicBezTo>
                  <a:cubicBezTo>
                    <a:pt x="95" y="263"/>
                    <a:pt x="0" y="406"/>
                    <a:pt x="0" y="549"/>
                  </a:cubicBezTo>
                  <a:lnTo>
                    <a:pt x="0" y="4025"/>
                  </a:lnTo>
                  <a:cubicBezTo>
                    <a:pt x="0" y="4168"/>
                    <a:pt x="95" y="4287"/>
                    <a:pt x="238" y="4311"/>
                  </a:cubicBezTo>
                  <a:cubicBezTo>
                    <a:pt x="357" y="4335"/>
                    <a:pt x="1096" y="4478"/>
                    <a:pt x="1643" y="4573"/>
                  </a:cubicBezTo>
                  <a:lnTo>
                    <a:pt x="16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8040638" y="2341125"/>
              <a:ext cx="17157" cy="159856"/>
            </a:xfrm>
            <a:custGeom>
              <a:avLst/>
              <a:gdLst/>
              <a:ahLst/>
              <a:cxnLst/>
              <a:rect l="l" t="t" r="r" b="b"/>
              <a:pathLst>
                <a:path w="501" h="4668" extrusionOk="0">
                  <a:moveTo>
                    <a:pt x="0" y="0"/>
                  </a:moveTo>
                  <a:lnTo>
                    <a:pt x="0" y="4668"/>
                  </a:lnTo>
                  <a:lnTo>
                    <a:pt x="501" y="4668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8116491" y="2289963"/>
              <a:ext cx="154171" cy="261358"/>
            </a:xfrm>
            <a:custGeom>
              <a:avLst/>
              <a:gdLst/>
              <a:ahLst/>
              <a:cxnLst/>
              <a:rect l="l" t="t" r="r" b="b"/>
              <a:pathLst>
                <a:path w="4502" h="7632" extrusionOk="0">
                  <a:moveTo>
                    <a:pt x="4189" y="1"/>
                  </a:moveTo>
                  <a:cubicBezTo>
                    <a:pt x="4158" y="1"/>
                    <a:pt x="4127" y="6"/>
                    <a:pt x="4096" y="18"/>
                  </a:cubicBezTo>
                  <a:lnTo>
                    <a:pt x="4096" y="42"/>
                  </a:lnTo>
                  <a:lnTo>
                    <a:pt x="0" y="1447"/>
                  </a:lnTo>
                  <a:lnTo>
                    <a:pt x="0" y="6209"/>
                  </a:lnTo>
                  <a:lnTo>
                    <a:pt x="4096" y="7614"/>
                  </a:lnTo>
                  <a:cubicBezTo>
                    <a:pt x="4127" y="7626"/>
                    <a:pt x="4158" y="7631"/>
                    <a:pt x="4189" y="7631"/>
                  </a:cubicBezTo>
                  <a:cubicBezTo>
                    <a:pt x="4350" y="7631"/>
                    <a:pt x="4501" y="7485"/>
                    <a:pt x="4501" y="7305"/>
                  </a:cubicBezTo>
                  <a:lnTo>
                    <a:pt x="4501" y="327"/>
                  </a:lnTo>
                  <a:cubicBezTo>
                    <a:pt x="4501" y="147"/>
                    <a:pt x="4350" y="1"/>
                    <a:pt x="4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27"/>
          <p:cNvGrpSpPr/>
          <p:nvPr/>
        </p:nvGrpSpPr>
        <p:grpSpPr>
          <a:xfrm>
            <a:off x="2643581" y="1400996"/>
            <a:ext cx="194135" cy="366593"/>
            <a:chOff x="1710518" y="2876101"/>
            <a:chExt cx="194135" cy="366593"/>
          </a:xfrm>
        </p:grpSpPr>
        <p:sp>
          <p:nvSpPr>
            <p:cNvPr id="1027" name="Google Shape;1027;p27"/>
            <p:cNvSpPr/>
            <p:nvPr/>
          </p:nvSpPr>
          <p:spPr>
            <a:xfrm>
              <a:off x="1736613" y="2941337"/>
              <a:ext cx="142733" cy="66915"/>
            </a:xfrm>
            <a:custGeom>
              <a:avLst/>
              <a:gdLst/>
              <a:ahLst/>
              <a:cxnLst/>
              <a:rect l="l" t="t" r="r" b="b"/>
              <a:pathLst>
                <a:path w="4168" h="1954" extrusionOk="0">
                  <a:moveTo>
                    <a:pt x="2105" y="665"/>
                  </a:moveTo>
                  <a:cubicBezTo>
                    <a:pt x="2260" y="665"/>
                    <a:pt x="2404" y="821"/>
                    <a:pt x="2382" y="977"/>
                  </a:cubicBezTo>
                  <a:cubicBezTo>
                    <a:pt x="2382" y="1167"/>
                    <a:pt x="2234" y="1294"/>
                    <a:pt x="2071" y="1294"/>
                  </a:cubicBezTo>
                  <a:cubicBezTo>
                    <a:pt x="1990" y="1294"/>
                    <a:pt x="1906" y="1263"/>
                    <a:pt x="1834" y="1191"/>
                  </a:cubicBezTo>
                  <a:cubicBezTo>
                    <a:pt x="1644" y="1001"/>
                    <a:pt x="1787" y="667"/>
                    <a:pt x="2072" y="667"/>
                  </a:cubicBezTo>
                  <a:cubicBezTo>
                    <a:pt x="2083" y="666"/>
                    <a:pt x="2094" y="665"/>
                    <a:pt x="2105" y="665"/>
                  </a:cubicBezTo>
                  <a:close/>
                  <a:moveTo>
                    <a:pt x="2072" y="1"/>
                  </a:moveTo>
                  <a:cubicBezTo>
                    <a:pt x="1191" y="1"/>
                    <a:pt x="381" y="620"/>
                    <a:pt x="0" y="977"/>
                  </a:cubicBezTo>
                  <a:cubicBezTo>
                    <a:pt x="381" y="1334"/>
                    <a:pt x="1191" y="1953"/>
                    <a:pt x="2072" y="1953"/>
                  </a:cubicBezTo>
                  <a:cubicBezTo>
                    <a:pt x="2668" y="1930"/>
                    <a:pt x="3215" y="1715"/>
                    <a:pt x="3692" y="1358"/>
                  </a:cubicBezTo>
                  <a:cubicBezTo>
                    <a:pt x="3858" y="1239"/>
                    <a:pt x="4001" y="1120"/>
                    <a:pt x="4168" y="977"/>
                  </a:cubicBezTo>
                  <a:cubicBezTo>
                    <a:pt x="3763" y="620"/>
                    <a:pt x="2977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1710518" y="2983733"/>
              <a:ext cx="194135" cy="258961"/>
            </a:xfrm>
            <a:custGeom>
              <a:avLst/>
              <a:gdLst/>
              <a:ahLst/>
              <a:cxnLst/>
              <a:rect l="l" t="t" r="r" b="b"/>
              <a:pathLst>
                <a:path w="5669" h="7562" extrusionOk="0">
                  <a:moveTo>
                    <a:pt x="0" y="1"/>
                  </a:moveTo>
                  <a:lnTo>
                    <a:pt x="0" y="1"/>
                  </a:lnTo>
                  <a:cubicBezTo>
                    <a:pt x="143" y="1335"/>
                    <a:pt x="1191" y="2406"/>
                    <a:pt x="2525" y="2573"/>
                  </a:cubicBezTo>
                  <a:lnTo>
                    <a:pt x="2525" y="3216"/>
                  </a:lnTo>
                  <a:lnTo>
                    <a:pt x="2215" y="3216"/>
                  </a:lnTo>
                  <a:cubicBezTo>
                    <a:pt x="2025" y="3216"/>
                    <a:pt x="1882" y="3359"/>
                    <a:pt x="1882" y="3525"/>
                  </a:cubicBezTo>
                  <a:lnTo>
                    <a:pt x="1882" y="6669"/>
                  </a:lnTo>
                  <a:cubicBezTo>
                    <a:pt x="1917" y="7264"/>
                    <a:pt x="2376" y="7562"/>
                    <a:pt x="2834" y="7562"/>
                  </a:cubicBezTo>
                  <a:cubicBezTo>
                    <a:pt x="3293" y="7562"/>
                    <a:pt x="3751" y="7264"/>
                    <a:pt x="3787" y="6669"/>
                  </a:cubicBezTo>
                  <a:lnTo>
                    <a:pt x="3787" y="3525"/>
                  </a:lnTo>
                  <a:cubicBezTo>
                    <a:pt x="3787" y="3359"/>
                    <a:pt x="3644" y="3216"/>
                    <a:pt x="3477" y="3216"/>
                  </a:cubicBezTo>
                  <a:lnTo>
                    <a:pt x="3168" y="3216"/>
                  </a:lnTo>
                  <a:lnTo>
                    <a:pt x="3168" y="2573"/>
                  </a:lnTo>
                  <a:cubicBezTo>
                    <a:pt x="4501" y="2406"/>
                    <a:pt x="5549" y="1335"/>
                    <a:pt x="5668" y="1"/>
                  </a:cubicBezTo>
                  <a:lnTo>
                    <a:pt x="5668" y="1"/>
                  </a:lnTo>
                  <a:cubicBezTo>
                    <a:pt x="5478" y="239"/>
                    <a:pt x="4311" y="1430"/>
                    <a:pt x="2858" y="1430"/>
                  </a:cubicBezTo>
                  <a:lnTo>
                    <a:pt x="2834" y="1430"/>
                  </a:lnTo>
                  <a:cubicBezTo>
                    <a:pt x="1382" y="1430"/>
                    <a:pt x="215" y="23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1710518" y="2876101"/>
              <a:ext cx="194135" cy="89722"/>
            </a:xfrm>
            <a:custGeom>
              <a:avLst/>
              <a:gdLst/>
              <a:ahLst/>
              <a:cxnLst/>
              <a:rect l="l" t="t" r="r" b="b"/>
              <a:pathLst>
                <a:path w="5669" h="2620" extrusionOk="0">
                  <a:moveTo>
                    <a:pt x="2834" y="0"/>
                  </a:moveTo>
                  <a:cubicBezTo>
                    <a:pt x="1358" y="0"/>
                    <a:pt x="119" y="1143"/>
                    <a:pt x="0" y="2620"/>
                  </a:cubicBezTo>
                  <a:cubicBezTo>
                    <a:pt x="215" y="2382"/>
                    <a:pt x="1382" y="1191"/>
                    <a:pt x="2834" y="1191"/>
                  </a:cubicBezTo>
                  <a:cubicBezTo>
                    <a:pt x="4287" y="1191"/>
                    <a:pt x="5454" y="2382"/>
                    <a:pt x="5668" y="2620"/>
                  </a:cubicBezTo>
                  <a:cubicBezTo>
                    <a:pt x="5549" y="1143"/>
                    <a:pt x="4311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7"/>
          <p:cNvGrpSpPr/>
          <p:nvPr/>
        </p:nvGrpSpPr>
        <p:grpSpPr>
          <a:xfrm>
            <a:off x="2556983" y="4058602"/>
            <a:ext cx="367302" cy="365289"/>
            <a:chOff x="828892" y="4635792"/>
            <a:chExt cx="367302" cy="365289"/>
          </a:xfrm>
        </p:grpSpPr>
        <p:sp>
          <p:nvSpPr>
            <p:cNvPr id="1031" name="Google Shape;1031;p27"/>
            <p:cNvSpPr/>
            <p:nvPr/>
          </p:nvSpPr>
          <p:spPr>
            <a:xfrm>
              <a:off x="881368" y="4654626"/>
              <a:ext cx="69775" cy="101746"/>
            </a:xfrm>
            <a:custGeom>
              <a:avLst/>
              <a:gdLst/>
              <a:ahLst/>
              <a:cxnLst/>
              <a:rect l="l" t="t" r="r" b="b"/>
              <a:pathLst>
                <a:path w="2045" h="2982" extrusionOk="0">
                  <a:moveTo>
                    <a:pt x="423" y="0"/>
                  </a:moveTo>
                  <a:cubicBezTo>
                    <a:pt x="208" y="0"/>
                    <a:pt x="1" y="220"/>
                    <a:pt x="129" y="461"/>
                  </a:cubicBezTo>
                  <a:lnTo>
                    <a:pt x="1344" y="2819"/>
                  </a:lnTo>
                  <a:cubicBezTo>
                    <a:pt x="1413" y="2934"/>
                    <a:pt x="1516" y="2982"/>
                    <a:pt x="1619" y="2982"/>
                  </a:cubicBezTo>
                  <a:cubicBezTo>
                    <a:pt x="1834" y="2982"/>
                    <a:pt x="2044" y="2767"/>
                    <a:pt x="1915" y="2509"/>
                  </a:cubicBezTo>
                  <a:lnTo>
                    <a:pt x="701" y="175"/>
                  </a:lnTo>
                  <a:cubicBezTo>
                    <a:pt x="631" y="51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1001948" y="4635792"/>
              <a:ext cx="21154" cy="111777"/>
            </a:xfrm>
            <a:custGeom>
              <a:avLst/>
              <a:gdLst/>
              <a:ahLst/>
              <a:cxnLst/>
              <a:rect l="l" t="t" r="r" b="b"/>
              <a:pathLst>
                <a:path w="620" h="3276" extrusionOk="0">
                  <a:moveTo>
                    <a:pt x="310" y="1"/>
                  </a:moveTo>
                  <a:cubicBezTo>
                    <a:pt x="155" y="1"/>
                    <a:pt x="1" y="108"/>
                    <a:pt x="1" y="322"/>
                  </a:cubicBezTo>
                  <a:lnTo>
                    <a:pt x="1" y="2942"/>
                  </a:lnTo>
                  <a:cubicBezTo>
                    <a:pt x="1" y="3109"/>
                    <a:pt x="120" y="3251"/>
                    <a:pt x="286" y="3275"/>
                  </a:cubicBezTo>
                  <a:lnTo>
                    <a:pt x="310" y="3275"/>
                  </a:lnTo>
                  <a:cubicBezTo>
                    <a:pt x="477" y="3275"/>
                    <a:pt x="620" y="3132"/>
                    <a:pt x="620" y="294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1076705" y="4654626"/>
              <a:ext cx="67523" cy="101712"/>
            </a:xfrm>
            <a:custGeom>
              <a:avLst/>
              <a:gdLst/>
              <a:ahLst/>
              <a:cxnLst/>
              <a:rect l="l" t="t" r="r" b="b"/>
              <a:pathLst>
                <a:path w="1979" h="2981" extrusionOk="0">
                  <a:moveTo>
                    <a:pt x="1553" y="0"/>
                  </a:moveTo>
                  <a:cubicBezTo>
                    <a:pt x="1451" y="0"/>
                    <a:pt x="1348" y="51"/>
                    <a:pt x="1287" y="175"/>
                  </a:cubicBezTo>
                  <a:lnTo>
                    <a:pt x="72" y="2509"/>
                  </a:lnTo>
                  <a:cubicBezTo>
                    <a:pt x="1" y="2676"/>
                    <a:pt x="48" y="2842"/>
                    <a:pt x="191" y="2938"/>
                  </a:cubicBezTo>
                  <a:lnTo>
                    <a:pt x="215" y="2938"/>
                  </a:lnTo>
                  <a:cubicBezTo>
                    <a:pt x="260" y="2968"/>
                    <a:pt x="309" y="2981"/>
                    <a:pt x="358" y="2981"/>
                  </a:cubicBezTo>
                  <a:cubicBezTo>
                    <a:pt x="466" y="2981"/>
                    <a:pt x="571" y="2917"/>
                    <a:pt x="620" y="2819"/>
                  </a:cubicBezTo>
                  <a:lnTo>
                    <a:pt x="1834" y="461"/>
                  </a:lnTo>
                  <a:cubicBezTo>
                    <a:pt x="1979" y="220"/>
                    <a:pt x="1766" y="0"/>
                    <a:pt x="1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957251" y="4843412"/>
              <a:ext cx="96730" cy="82639"/>
            </a:xfrm>
            <a:custGeom>
              <a:avLst/>
              <a:gdLst/>
              <a:ahLst/>
              <a:cxnLst/>
              <a:rect l="l" t="t" r="r" b="b"/>
              <a:pathLst>
                <a:path w="2835" h="2422" extrusionOk="0">
                  <a:moveTo>
                    <a:pt x="1620" y="0"/>
                  </a:moveTo>
                  <a:cubicBezTo>
                    <a:pt x="549" y="0"/>
                    <a:pt x="1" y="1310"/>
                    <a:pt x="763" y="2072"/>
                  </a:cubicBezTo>
                  <a:cubicBezTo>
                    <a:pt x="1012" y="2314"/>
                    <a:pt x="1312" y="2421"/>
                    <a:pt x="1604" y="2421"/>
                  </a:cubicBezTo>
                  <a:cubicBezTo>
                    <a:pt x="2235" y="2421"/>
                    <a:pt x="2835" y="1923"/>
                    <a:pt x="2835" y="1191"/>
                  </a:cubicBezTo>
                  <a:cubicBezTo>
                    <a:pt x="2811" y="524"/>
                    <a:pt x="22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828892" y="4767836"/>
              <a:ext cx="367302" cy="233244"/>
            </a:xfrm>
            <a:custGeom>
              <a:avLst/>
              <a:gdLst/>
              <a:ahLst/>
              <a:cxnLst/>
              <a:rect l="l" t="t" r="r" b="b"/>
              <a:pathLst>
                <a:path w="10765" h="6836" extrusionOk="0">
                  <a:moveTo>
                    <a:pt x="5361" y="1575"/>
                  </a:moveTo>
                  <a:cubicBezTo>
                    <a:pt x="6309" y="1575"/>
                    <a:pt x="7216" y="2317"/>
                    <a:pt x="7216" y="3430"/>
                  </a:cubicBezTo>
                  <a:cubicBezTo>
                    <a:pt x="7216" y="4430"/>
                    <a:pt x="6406" y="5264"/>
                    <a:pt x="5382" y="5264"/>
                  </a:cubicBezTo>
                  <a:cubicBezTo>
                    <a:pt x="3739" y="5264"/>
                    <a:pt x="2929" y="3287"/>
                    <a:pt x="4072" y="2120"/>
                  </a:cubicBezTo>
                  <a:cubicBezTo>
                    <a:pt x="4449" y="1744"/>
                    <a:pt x="4910" y="1575"/>
                    <a:pt x="5361" y="1575"/>
                  </a:cubicBezTo>
                  <a:close/>
                  <a:moveTo>
                    <a:pt x="5382" y="1"/>
                  </a:moveTo>
                  <a:cubicBezTo>
                    <a:pt x="4001" y="1"/>
                    <a:pt x="2691" y="739"/>
                    <a:pt x="1619" y="1644"/>
                  </a:cubicBezTo>
                  <a:cubicBezTo>
                    <a:pt x="1048" y="2120"/>
                    <a:pt x="524" y="2644"/>
                    <a:pt x="95" y="3239"/>
                  </a:cubicBezTo>
                  <a:cubicBezTo>
                    <a:pt x="0" y="3335"/>
                    <a:pt x="0" y="3501"/>
                    <a:pt x="95" y="3597"/>
                  </a:cubicBezTo>
                  <a:cubicBezTo>
                    <a:pt x="524" y="4192"/>
                    <a:pt x="1048" y="4740"/>
                    <a:pt x="1619" y="5216"/>
                  </a:cubicBezTo>
                  <a:cubicBezTo>
                    <a:pt x="2691" y="6097"/>
                    <a:pt x="4001" y="6835"/>
                    <a:pt x="5382" y="6835"/>
                  </a:cubicBezTo>
                  <a:cubicBezTo>
                    <a:pt x="6763" y="6835"/>
                    <a:pt x="8097" y="6121"/>
                    <a:pt x="9145" y="5216"/>
                  </a:cubicBezTo>
                  <a:cubicBezTo>
                    <a:pt x="9716" y="4740"/>
                    <a:pt x="10240" y="4192"/>
                    <a:pt x="10693" y="3597"/>
                  </a:cubicBezTo>
                  <a:cubicBezTo>
                    <a:pt x="10764" y="3501"/>
                    <a:pt x="10764" y="3335"/>
                    <a:pt x="10693" y="3239"/>
                  </a:cubicBezTo>
                  <a:cubicBezTo>
                    <a:pt x="10240" y="2644"/>
                    <a:pt x="9716" y="2120"/>
                    <a:pt x="9145" y="1644"/>
                  </a:cubicBezTo>
                  <a:cubicBezTo>
                    <a:pt x="8097" y="739"/>
                    <a:pt x="6763" y="1"/>
                    <a:pt x="5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27"/>
          <p:cNvGrpSpPr/>
          <p:nvPr/>
        </p:nvGrpSpPr>
        <p:grpSpPr>
          <a:xfrm>
            <a:off x="6280774" y="2733658"/>
            <a:ext cx="249578" cy="358888"/>
            <a:chOff x="5646262" y="2290545"/>
            <a:chExt cx="249578" cy="358888"/>
          </a:xfrm>
        </p:grpSpPr>
        <p:sp>
          <p:nvSpPr>
            <p:cNvPr id="1037" name="Google Shape;1037;p27"/>
            <p:cNvSpPr/>
            <p:nvPr/>
          </p:nvSpPr>
          <p:spPr>
            <a:xfrm>
              <a:off x="5646262" y="2290545"/>
              <a:ext cx="249578" cy="268344"/>
            </a:xfrm>
            <a:custGeom>
              <a:avLst/>
              <a:gdLst/>
              <a:ahLst/>
              <a:cxnLst/>
              <a:rect l="l" t="t" r="r" b="b"/>
              <a:pathLst>
                <a:path w="7288" h="7836" extrusionOk="0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5646262" y="2580053"/>
              <a:ext cx="249578" cy="69380"/>
            </a:xfrm>
            <a:custGeom>
              <a:avLst/>
              <a:gdLst/>
              <a:ahLst/>
              <a:cxnLst/>
              <a:rect l="l" t="t" r="r" b="b"/>
              <a:pathLst>
                <a:path w="7288" h="2026" extrusionOk="0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7"/>
          <p:cNvGrpSpPr/>
          <p:nvPr/>
        </p:nvGrpSpPr>
        <p:grpSpPr>
          <a:xfrm>
            <a:off x="6222168" y="4093166"/>
            <a:ext cx="366770" cy="297474"/>
            <a:chOff x="831093" y="2905635"/>
            <a:chExt cx="366770" cy="297474"/>
          </a:xfrm>
        </p:grpSpPr>
        <p:sp>
          <p:nvSpPr>
            <p:cNvPr id="1040" name="Google Shape;1040;p27"/>
            <p:cNvSpPr/>
            <p:nvPr/>
          </p:nvSpPr>
          <p:spPr>
            <a:xfrm>
              <a:off x="831093" y="3009116"/>
              <a:ext cx="286079" cy="193993"/>
            </a:xfrm>
            <a:custGeom>
              <a:avLst/>
              <a:gdLst/>
              <a:ahLst/>
              <a:cxnLst/>
              <a:rect l="l" t="t" r="r" b="b"/>
              <a:pathLst>
                <a:path w="8360" h="5669" extrusionOk="0">
                  <a:moveTo>
                    <a:pt x="4177" y="1339"/>
                  </a:moveTo>
                  <a:cubicBezTo>
                    <a:pt x="4942" y="1339"/>
                    <a:pt x="5669" y="1935"/>
                    <a:pt x="5669" y="2835"/>
                  </a:cubicBezTo>
                  <a:cubicBezTo>
                    <a:pt x="5669" y="3644"/>
                    <a:pt x="5002" y="4311"/>
                    <a:pt x="4192" y="4311"/>
                  </a:cubicBezTo>
                  <a:cubicBezTo>
                    <a:pt x="2859" y="4311"/>
                    <a:pt x="2192" y="2716"/>
                    <a:pt x="3121" y="1787"/>
                  </a:cubicBezTo>
                  <a:cubicBezTo>
                    <a:pt x="3430" y="1477"/>
                    <a:pt x="3808" y="1339"/>
                    <a:pt x="4177" y="1339"/>
                  </a:cubicBezTo>
                  <a:close/>
                  <a:moveTo>
                    <a:pt x="1346" y="1305"/>
                  </a:moveTo>
                  <a:cubicBezTo>
                    <a:pt x="1519" y="1305"/>
                    <a:pt x="1692" y="1418"/>
                    <a:pt x="1668" y="1644"/>
                  </a:cubicBezTo>
                  <a:lnTo>
                    <a:pt x="1668" y="4002"/>
                  </a:lnTo>
                  <a:cubicBezTo>
                    <a:pt x="1692" y="4228"/>
                    <a:pt x="1519" y="4341"/>
                    <a:pt x="1346" y="4341"/>
                  </a:cubicBezTo>
                  <a:cubicBezTo>
                    <a:pt x="1174" y="4341"/>
                    <a:pt x="1001" y="4228"/>
                    <a:pt x="1025" y="4002"/>
                  </a:cubicBezTo>
                  <a:lnTo>
                    <a:pt x="1025" y="1644"/>
                  </a:lnTo>
                  <a:cubicBezTo>
                    <a:pt x="1001" y="1418"/>
                    <a:pt x="1174" y="1305"/>
                    <a:pt x="1346" y="1305"/>
                  </a:cubicBezTo>
                  <a:close/>
                  <a:moveTo>
                    <a:pt x="1293" y="0"/>
                  </a:moveTo>
                  <a:cubicBezTo>
                    <a:pt x="574" y="0"/>
                    <a:pt x="1" y="610"/>
                    <a:pt x="1" y="1334"/>
                  </a:cubicBezTo>
                  <a:lnTo>
                    <a:pt x="1" y="4359"/>
                  </a:lnTo>
                  <a:cubicBezTo>
                    <a:pt x="1" y="5073"/>
                    <a:pt x="596" y="5669"/>
                    <a:pt x="1335" y="5669"/>
                  </a:cubicBezTo>
                  <a:lnTo>
                    <a:pt x="7050" y="5669"/>
                  </a:lnTo>
                  <a:cubicBezTo>
                    <a:pt x="7764" y="5669"/>
                    <a:pt x="8360" y="5073"/>
                    <a:pt x="8360" y="4359"/>
                  </a:cubicBezTo>
                  <a:lnTo>
                    <a:pt x="8360" y="2620"/>
                  </a:lnTo>
                  <a:lnTo>
                    <a:pt x="8217" y="2620"/>
                  </a:lnTo>
                  <a:cubicBezTo>
                    <a:pt x="7907" y="2620"/>
                    <a:pt x="7622" y="2573"/>
                    <a:pt x="7336" y="2501"/>
                  </a:cubicBezTo>
                  <a:lnTo>
                    <a:pt x="7336" y="4002"/>
                  </a:lnTo>
                  <a:cubicBezTo>
                    <a:pt x="7360" y="4228"/>
                    <a:pt x="7193" y="4341"/>
                    <a:pt x="7023" y="4341"/>
                  </a:cubicBezTo>
                  <a:cubicBezTo>
                    <a:pt x="6854" y="4341"/>
                    <a:pt x="6681" y="4228"/>
                    <a:pt x="6693" y="4002"/>
                  </a:cubicBezTo>
                  <a:lnTo>
                    <a:pt x="6693" y="2239"/>
                  </a:lnTo>
                  <a:cubicBezTo>
                    <a:pt x="5859" y="1763"/>
                    <a:pt x="5264" y="930"/>
                    <a:pt x="5097" y="1"/>
                  </a:cubicBezTo>
                  <a:lnTo>
                    <a:pt x="1335" y="1"/>
                  </a:lnTo>
                  <a:cubicBezTo>
                    <a:pt x="1321" y="0"/>
                    <a:pt x="130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996547" y="2905635"/>
              <a:ext cx="201316" cy="171819"/>
            </a:xfrm>
            <a:custGeom>
              <a:avLst/>
              <a:gdLst/>
              <a:ahLst/>
              <a:cxnLst/>
              <a:rect l="l" t="t" r="r" b="b"/>
              <a:pathLst>
                <a:path w="5883" h="5021" extrusionOk="0">
                  <a:moveTo>
                    <a:pt x="3370" y="882"/>
                  </a:moveTo>
                  <a:cubicBezTo>
                    <a:pt x="3519" y="882"/>
                    <a:pt x="3668" y="977"/>
                    <a:pt x="3692" y="1167"/>
                  </a:cubicBezTo>
                  <a:lnTo>
                    <a:pt x="3692" y="2191"/>
                  </a:lnTo>
                  <a:lnTo>
                    <a:pt x="4406" y="2191"/>
                  </a:lnTo>
                  <a:cubicBezTo>
                    <a:pt x="4421" y="2190"/>
                    <a:pt x="4435" y="2189"/>
                    <a:pt x="4448" y="2189"/>
                  </a:cubicBezTo>
                  <a:cubicBezTo>
                    <a:pt x="4844" y="2189"/>
                    <a:pt x="4844" y="2813"/>
                    <a:pt x="4448" y="2813"/>
                  </a:cubicBezTo>
                  <a:cubicBezTo>
                    <a:pt x="4435" y="2813"/>
                    <a:pt x="4421" y="2812"/>
                    <a:pt x="4406" y="2811"/>
                  </a:cubicBezTo>
                  <a:lnTo>
                    <a:pt x="3382" y="2811"/>
                  </a:lnTo>
                  <a:cubicBezTo>
                    <a:pt x="3191" y="2811"/>
                    <a:pt x="3049" y="2668"/>
                    <a:pt x="3049" y="2501"/>
                  </a:cubicBezTo>
                  <a:lnTo>
                    <a:pt x="3049" y="1167"/>
                  </a:lnTo>
                  <a:cubicBezTo>
                    <a:pt x="3072" y="977"/>
                    <a:pt x="3221" y="882"/>
                    <a:pt x="3370" y="882"/>
                  </a:cubicBezTo>
                  <a:close/>
                  <a:moveTo>
                    <a:pt x="3382" y="0"/>
                  </a:moveTo>
                  <a:cubicBezTo>
                    <a:pt x="1120" y="0"/>
                    <a:pt x="0" y="2691"/>
                    <a:pt x="1596" y="4287"/>
                  </a:cubicBezTo>
                  <a:cubicBezTo>
                    <a:pt x="2103" y="4794"/>
                    <a:pt x="2728" y="5021"/>
                    <a:pt x="3343" y="5021"/>
                  </a:cubicBezTo>
                  <a:cubicBezTo>
                    <a:pt x="4636" y="5021"/>
                    <a:pt x="5882" y="4018"/>
                    <a:pt x="5882" y="2501"/>
                  </a:cubicBezTo>
                  <a:cubicBezTo>
                    <a:pt x="5882" y="1120"/>
                    <a:pt x="4763" y="0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935430" y="3076769"/>
              <a:ext cx="69295" cy="58858"/>
            </a:xfrm>
            <a:custGeom>
              <a:avLst/>
              <a:gdLst/>
              <a:ahLst/>
              <a:cxnLst/>
              <a:rect l="l" t="t" r="r" b="b"/>
              <a:pathLst>
                <a:path w="2025" h="1720" extrusionOk="0">
                  <a:moveTo>
                    <a:pt x="1143" y="0"/>
                  </a:moveTo>
                  <a:cubicBezTo>
                    <a:pt x="381" y="0"/>
                    <a:pt x="0" y="929"/>
                    <a:pt x="548" y="1477"/>
                  </a:cubicBezTo>
                  <a:cubicBezTo>
                    <a:pt x="715" y="1644"/>
                    <a:pt x="926" y="1719"/>
                    <a:pt x="1135" y="1719"/>
                  </a:cubicBezTo>
                  <a:cubicBezTo>
                    <a:pt x="1583" y="1719"/>
                    <a:pt x="2024" y="1377"/>
                    <a:pt x="2024" y="858"/>
                  </a:cubicBezTo>
                  <a:cubicBezTo>
                    <a:pt x="2024" y="382"/>
                    <a:pt x="1620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27"/>
          <p:cNvGrpSpPr/>
          <p:nvPr/>
        </p:nvGrpSpPr>
        <p:grpSpPr>
          <a:xfrm>
            <a:off x="6268218" y="1400919"/>
            <a:ext cx="274684" cy="366770"/>
            <a:chOff x="876743" y="4633266"/>
            <a:chExt cx="274684" cy="366770"/>
          </a:xfrm>
        </p:grpSpPr>
        <p:sp>
          <p:nvSpPr>
            <p:cNvPr id="1044" name="Google Shape;1044;p27"/>
            <p:cNvSpPr/>
            <p:nvPr/>
          </p:nvSpPr>
          <p:spPr>
            <a:xfrm>
              <a:off x="985117" y="4826574"/>
              <a:ext cx="68508" cy="59372"/>
            </a:xfrm>
            <a:custGeom>
              <a:avLst/>
              <a:gdLst/>
              <a:ahLst/>
              <a:cxnLst/>
              <a:rect l="l" t="t" r="r" b="b"/>
              <a:pathLst>
                <a:path w="2002" h="1735" extrusionOk="0">
                  <a:moveTo>
                    <a:pt x="868" y="0"/>
                  </a:moveTo>
                  <a:cubicBezTo>
                    <a:pt x="425" y="0"/>
                    <a:pt x="1" y="346"/>
                    <a:pt x="1" y="877"/>
                  </a:cubicBezTo>
                  <a:cubicBezTo>
                    <a:pt x="1" y="1353"/>
                    <a:pt x="382" y="1734"/>
                    <a:pt x="858" y="1734"/>
                  </a:cubicBezTo>
                  <a:cubicBezTo>
                    <a:pt x="1620" y="1734"/>
                    <a:pt x="2001" y="806"/>
                    <a:pt x="1477" y="258"/>
                  </a:cubicBezTo>
                  <a:cubicBezTo>
                    <a:pt x="1300" y="80"/>
                    <a:pt x="1082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979437" y="4907094"/>
              <a:ext cx="70117" cy="44862"/>
            </a:xfrm>
            <a:custGeom>
              <a:avLst/>
              <a:gdLst/>
              <a:ahLst/>
              <a:cxnLst/>
              <a:rect l="l" t="t" r="r" b="b"/>
              <a:pathLst>
                <a:path w="2049" h="1311" extrusionOk="0">
                  <a:moveTo>
                    <a:pt x="1024" y="1"/>
                  </a:moveTo>
                  <a:cubicBezTo>
                    <a:pt x="453" y="1"/>
                    <a:pt x="0" y="477"/>
                    <a:pt x="0" y="1048"/>
                  </a:cubicBezTo>
                  <a:lnTo>
                    <a:pt x="0" y="1310"/>
                  </a:lnTo>
                  <a:lnTo>
                    <a:pt x="2048" y="1310"/>
                  </a:lnTo>
                  <a:lnTo>
                    <a:pt x="2048" y="1048"/>
                  </a:lnTo>
                  <a:cubicBezTo>
                    <a:pt x="2048" y="477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876743" y="4725146"/>
              <a:ext cx="274684" cy="274889"/>
            </a:xfrm>
            <a:custGeom>
              <a:avLst/>
              <a:gdLst/>
              <a:ahLst/>
              <a:cxnLst/>
              <a:rect l="l" t="t" r="r" b="b"/>
              <a:pathLst>
                <a:path w="8027" h="8033" extrusionOk="0">
                  <a:moveTo>
                    <a:pt x="4025" y="698"/>
                  </a:moveTo>
                  <a:lnTo>
                    <a:pt x="5002" y="1364"/>
                  </a:lnTo>
                  <a:lnTo>
                    <a:pt x="3049" y="1364"/>
                  </a:lnTo>
                  <a:lnTo>
                    <a:pt x="4025" y="698"/>
                  </a:lnTo>
                  <a:close/>
                  <a:moveTo>
                    <a:pt x="4049" y="2341"/>
                  </a:moveTo>
                  <a:cubicBezTo>
                    <a:pt x="5454" y="2341"/>
                    <a:pt x="6073" y="4103"/>
                    <a:pt x="5002" y="4984"/>
                  </a:cubicBezTo>
                  <a:cubicBezTo>
                    <a:pt x="5454" y="5294"/>
                    <a:pt x="5716" y="5818"/>
                    <a:pt x="5716" y="6365"/>
                  </a:cubicBezTo>
                  <a:lnTo>
                    <a:pt x="5716" y="6937"/>
                  </a:lnTo>
                  <a:lnTo>
                    <a:pt x="5692" y="6937"/>
                  </a:lnTo>
                  <a:cubicBezTo>
                    <a:pt x="5692" y="7104"/>
                    <a:pt x="5549" y="7246"/>
                    <a:pt x="5359" y="7246"/>
                  </a:cubicBezTo>
                  <a:lnTo>
                    <a:pt x="2692" y="7246"/>
                  </a:lnTo>
                  <a:cubicBezTo>
                    <a:pt x="2525" y="7246"/>
                    <a:pt x="2382" y="7104"/>
                    <a:pt x="2382" y="6937"/>
                  </a:cubicBezTo>
                  <a:lnTo>
                    <a:pt x="2382" y="6365"/>
                  </a:lnTo>
                  <a:cubicBezTo>
                    <a:pt x="2406" y="5818"/>
                    <a:pt x="2668" y="5294"/>
                    <a:pt x="3120" y="4984"/>
                  </a:cubicBezTo>
                  <a:cubicBezTo>
                    <a:pt x="2025" y="4103"/>
                    <a:pt x="2644" y="2341"/>
                    <a:pt x="4049" y="2341"/>
                  </a:cubicBezTo>
                  <a:close/>
                  <a:moveTo>
                    <a:pt x="4025" y="1"/>
                  </a:moveTo>
                  <a:cubicBezTo>
                    <a:pt x="3966" y="1"/>
                    <a:pt x="3906" y="19"/>
                    <a:pt x="3858" y="55"/>
                  </a:cubicBezTo>
                  <a:lnTo>
                    <a:pt x="1906" y="1364"/>
                  </a:lnTo>
                  <a:lnTo>
                    <a:pt x="1001" y="1364"/>
                  </a:lnTo>
                  <a:cubicBezTo>
                    <a:pt x="453" y="1364"/>
                    <a:pt x="1" y="1793"/>
                    <a:pt x="1" y="2341"/>
                  </a:cubicBezTo>
                  <a:lnTo>
                    <a:pt x="1" y="7056"/>
                  </a:lnTo>
                  <a:cubicBezTo>
                    <a:pt x="1" y="7580"/>
                    <a:pt x="453" y="8032"/>
                    <a:pt x="1001" y="8032"/>
                  </a:cubicBezTo>
                  <a:lnTo>
                    <a:pt x="7050" y="8032"/>
                  </a:lnTo>
                  <a:cubicBezTo>
                    <a:pt x="7597" y="8032"/>
                    <a:pt x="8026" y="7580"/>
                    <a:pt x="8026" y="7056"/>
                  </a:cubicBezTo>
                  <a:lnTo>
                    <a:pt x="8026" y="2341"/>
                  </a:lnTo>
                  <a:cubicBezTo>
                    <a:pt x="8026" y="1793"/>
                    <a:pt x="7597" y="1364"/>
                    <a:pt x="7050" y="1364"/>
                  </a:cubicBezTo>
                  <a:lnTo>
                    <a:pt x="6145" y="1364"/>
                  </a:lnTo>
                  <a:lnTo>
                    <a:pt x="4192" y="55"/>
                  </a:lnTo>
                  <a:cubicBezTo>
                    <a:pt x="4144" y="19"/>
                    <a:pt x="4085" y="1"/>
                    <a:pt x="4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897925" y="4633266"/>
              <a:ext cx="244536" cy="21251"/>
            </a:xfrm>
            <a:custGeom>
              <a:avLst/>
              <a:gdLst/>
              <a:ahLst/>
              <a:cxnLst/>
              <a:rect l="l" t="t" r="r" b="b"/>
              <a:pathLst>
                <a:path w="7146" h="621" extrusionOk="0">
                  <a:moveTo>
                    <a:pt x="382" y="1"/>
                  </a:moveTo>
                  <a:cubicBezTo>
                    <a:pt x="1" y="49"/>
                    <a:pt x="1" y="596"/>
                    <a:pt x="382" y="620"/>
                  </a:cubicBezTo>
                  <a:lnTo>
                    <a:pt x="6764" y="620"/>
                  </a:lnTo>
                  <a:cubicBezTo>
                    <a:pt x="7145" y="596"/>
                    <a:pt x="7145" y="49"/>
                    <a:pt x="6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932145" y="4679736"/>
              <a:ext cx="163845" cy="21216"/>
            </a:xfrm>
            <a:custGeom>
              <a:avLst/>
              <a:gdLst/>
              <a:ahLst/>
              <a:cxnLst/>
              <a:rect l="l" t="t" r="r" b="b"/>
              <a:pathLst>
                <a:path w="4788" h="620" extrusionOk="0">
                  <a:moveTo>
                    <a:pt x="382" y="0"/>
                  </a:moveTo>
                  <a:cubicBezTo>
                    <a:pt x="1" y="24"/>
                    <a:pt x="1" y="572"/>
                    <a:pt x="382" y="620"/>
                  </a:cubicBezTo>
                  <a:lnTo>
                    <a:pt x="4430" y="620"/>
                  </a:lnTo>
                  <a:cubicBezTo>
                    <a:pt x="4788" y="572"/>
                    <a:pt x="4788" y="24"/>
                    <a:pt x="4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27"/>
          <p:cNvGrpSpPr/>
          <p:nvPr/>
        </p:nvGrpSpPr>
        <p:grpSpPr>
          <a:xfrm>
            <a:off x="457198" y="923762"/>
            <a:ext cx="2860902" cy="996150"/>
            <a:chOff x="457198" y="923762"/>
            <a:chExt cx="2860902" cy="996150"/>
          </a:xfrm>
        </p:grpSpPr>
        <p:grpSp>
          <p:nvGrpSpPr>
            <p:cNvPr id="1050" name="Google Shape;1050;p27"/>
            <p:cNvGrpSpPr/>
            <p:nvPr/>
          </p:nvGrpSpPr>
          <p:grpSpPr>
            <a:xfrm>
              <a:off x="457198" y="1248663"/>
              <a:ext cx="1981204" cy="671250"/>
              <a:chOff x="6053048" y="700371"/>
              <a:chExt cx="1981204" cy="671250"/>
            </a:xfrm>
          </p:grpSpPr>
          <p:sp>
            <p:nvSpPr>
              <p:cNvPr id="1051" name="Google Shape;105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Image recognition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2" name="Google Shape;105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3" name="Google Shape;1053;p27"/>
            <p:cNvSpPr/>
            <p:nvPr/>
          </p:nvSpPr>
          <p:spPr>
            <a:xfrm>
              <a:off x="2798500" y="923762"/>
              <a:ext cx="519600" cy="5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4" name="Google Shape;1054;p27"/>
          <p:cNvGrpSpPr/>
          <p:nvPr/>
        </p:nvGrpSpPr>
        <p:grpSpPr>
          <a:xfrm>
            <a:off x="457190" y="2258450"/>
            <a:ext cx="2860910" cy="990275"/>
            <a:chOff x="457190" y="2258450"/>
            <a:chExt cx="2860910" cy="990275"/>
          </a:xfrm>
        </p:grpSpPr>
        <p:grpSp>
          <p:nvGrpSpPr>
            <p:cNvPr id="1055" name="Google Shape;1055;p27"/>
            <p:cNvGrpSpPr/>
            <p:nvPr/>
          </p:nvGrpSpPr>
          <p:grpSpPr>
            <a:xfrm>
              <a:off x="457190" y="2577475"/>
              <a:ext cx="1981204" cy="671250"/>
              <a:chOff x="6053048" y="700371"/>
              <a:chExt cx="1981204" cy="671250"/>
            </a:xfrm>
          </p:grpSpPr>
          <p:sp>
            <p:nvSpPr>
              <p:cNvPr id="1056" name="Google Shape;105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Voice </a:t>
                </a: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7" name="Google Shape;105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8" name="Google Shape;1058;p27"/>
            <p:cNvSpPr/>
            <p:nvPr/>
          </p:nvSpPr>
          <p:spPr>
            <a:xfrm>
              <a:off x="2798500" y="2258450"/>
              <a:ext cx="519600" cy="51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9" name="Google Shape;1059;p27"/>
          <p:cNvGrpSpPr/>
          <p:nvPr/>
        </p:nvGrpSpPr>
        <p:grpSpPr>
          <a:xfrm>
            <a:off x="457190" y="3593825"/>
            <a:ext cx="2860910" cy="983696"/>
            <a:chOff x="457190" y="3593825"/>
            <a:chExt cx="2860910" cy="983696"/>
          </a:xfrm>
        </p:grpSpPr>
        <p:grpSp>
          <p:nvGrpSpPr>
            <p:cNvPr id="1060" name="Google Shape;1060;p27"/>
            <p:cNvGrpSpPr/>
            <p:nvPr/>
          </p:nvGrpSpPr>
          <p:grpSpPr>
            <a:xfrm>
              <a:off x="457190" y="3906271"/>
              <a:ext cx="1981204" cy="671250"/>
              <a:chOff x="6053048" y="700371"/>
              <a:chExt cx="1981204" cy="671250"/>
            </a:xfrm>
          </p:grpSpPr>
          <p:sp>
            <p:nvSpPr>
              <p:cNvPr id="1061" name="Google Shape;106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Optical </a:t>
                </a: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2" name="Google Shape;106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3" name="Google Shape;1063;p27"/>
            <p:cNvSpPr/>
            <p:nvPr/>
          </p:nvSpPr>
          <p:spPr>
            <a:xfrm>
              <a:off x="2798500" y="3593825"/>
              <a:ext cx="519600" cy="519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4" name="Google Shape;1064;p27"/>
          <p:cNvGrpSpPr/>
          <p:nvPr/>
        </p:nvGrpSpPr>
        <p:grpSpPr>
          <a:xfrm>
            <a:off x="5825888" y="923762"/>
            <a:ext cx="2860915" cy="996150"/>
            <a:chOff x="5825888" y="923762"/>
            <a:chExt cx="2860915" cy="996150"/>
          </a:xfrm>
        </p:grpSpPr>
        <p:grpSp>
          <p:nvGrpSpPr>
            <p:cNvPr id="1065" name="Google Shape;1065;p27"/>
            <p:cNvGrpSpPr/>
            <p:nvPr/>
          </p:nvGrpSpPr>
          <p:grpSpPr>
            <a:xfrm>
              <a:off x="6705598" y="1248663"/>
              <a:ext cx="1981204" cy="671250"/>
              <a:chOff x="6053048" y="700371"/>
              <a:chExt cx="1981204" cy="671250"/>
            </a:xfrm>
          </p:grpSpPr>
          <p:sp>
            <p:nvSpPr>
              <p:cNvPr id="1066" name="Google Shape;106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Customization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7" name="Google Shape;106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8" name="Google Shape;1068;p27"/>
            <p:cNvSpPr/>
            <p:nvPr/>
          </p:nvSpPr>
          <p:spPr>
            <a:xfrm>
              <a:off x="5825888" y="923762"/>
              <a:ext cx="519600" cy="51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9" name="Google Shape;1069;p27"/>
          <p:cNvGrpSpPr/>
          <p:nvPr/>
        </p:nvGrpSpPr>
        <p:grpSpPr>
          <a:xfrm>
            <a:off x="5825888" y="2258450"/>
            <a:ext cx="2860915" cy="990275"/>
            <a:chOff x="5825888" y="2258450"/>
            <a:chExt cx="2860915" cy="990275"/>
          </a:xfrm>
        </p:grpSpPr>
        <p:grpSp>
          <p:nvGrpSpPr>
            <p:cNvPr id="1070" name="Google Shape;1070;p27"/>
            <p:cNvGrpSpPr/>
            <p:nvPr/>
          </p:nvGrpSpPr>
          <p:grpSpPr>
            <a:xfrm>
              <a:off x="6705598" y="2577475"/>
              <a:ext cx="1981204" cy="671250"/>
              <a:chOff x="6053048" y="700371"/>
              <a:chExt cx="1981204" cy="671250"/>
            </a:xfrm>
          </p:grpSpPr>
          <p:sp>
            <p:nvSpPr>
              <p:cNvPr id="1071" name="Google Shape;107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analysis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2" name="Google Shape;107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3" name="Google Shape;1073;p27"/>
            <p:cNvSpPr/>
            <p:nvPr/>
          </p:nvSpPr>
          <p:spPr>
            <a:xfrm>
              <a:off x="5825888" y="2258450"/>
              <a:ext cx="519600" cy="51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74" name="Google Shape;1074;p27"/>
          <p:cNvGrpSpPr/>
          <p:nvPr/>
        </p:nvGrpSpPr>
        <p:grpSpPr>
          <a:xfrm>
            <a:off x="5825888" y="3593825"/>
            <a:ext cx="2860915" cy="983696"/>
            <a:chOff x="5825888" y="3593825"/>
            <a:chExt cx="2860915" cy="983696"/>
          </a:xfrm>
        </p:grpSpPr>
        <p:grpSp>
          <p:nvGrpSpPr>
            <p:cNvPr id="1075" name="Google Shape;1075;p27"/>
            <p:cNvGrpSpPr/>
            <p:nvPr/>
          </p:nvGrpSpPr>
          <p:grpSpPr>
            <a:xfrm>
              <a:off x="6705598" y="3906271"/>
              <a:ext cx="1981204" cy="671250"/>
              <a:chOff x="6053048" y="700371"/>
              <a:chExt cx="1981204" cy="671250"/>
            </a:xfrm>
          </p:grpSpPr>
          <p:sp>
            <p:nvSpPr>
              <p:cNvPr id="1076" name="Google Shape;107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 data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7" name="Google Shape;107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8" name="Google Shape;1078;p27"/>
            <p:cNvSpPr/>
            <p:nvPr/>
          </p:nvSpPr>
          <p:spPr>
            <a:xfrm>
              <a:off x="5825888" y="3593825"/>
              <a:ext cx="519600" cy="5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6057925" y="1198550"/>
            <a:ext cx="2628900" cy="1021200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28"/>
          <p:cNvSpPr/>
          <p:nvPr/>
        </p:nvSpPr>
        <p:spPr>
          <a:xfrm>
            <a:off x="457200" y="1198550"/>
            <a:ext cx="2628900" cy="10212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6381773" y="1373513"/>
            <a:ext cx="1981204" cy="671250"/>
            <a:chOff x="6053048" y="700371"/>
            <a:chExt cx="1981204" cy="671250"/>
          </a:xfrm>
        </p:grpSpPr>
        <p:sp>
          <p:nvSpPr>
            <p:cNvPr id="1087" name="Google Shape;1087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28"/>
          <p:cNvGrpSpPr/>
          <p:nvPr/>
        </p:nvGrpSpPr>
        <p:grpSpPr>
          <a:xfrm>
            <a:off x="781056" y="1373521"/>
            <a:ext cx="1981204" cy="671250"/>
            <a:chOff x="6053048" y="700371"/>
            <a:chExt cx="1981204" cy="671250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28"/>
          <p:cNvGrpSpPr/>
          <p:nvPr/>
        </p:nvGrpSpPr>
        <p:grpSpPr>
          <a:xfrm>
            <a:off x="5601165" y="4055029"/>
            <a:ext cx="1981204" cy="671250"/>
            <a:chOff x="6381765" y="4055029"/>
            <a:chExt cx="1981204" cy="671250"/>
          </a:xfrm>
        </p:grpSpPr>
        <p:sp>
          <p:nvSpPr>
            <p:cNvPr id="1093" name="Google Shape;1093;p28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2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8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1561648" y="4055013"/>
            <a:ext cx="1981204" cy="671250"/>
            <a:chOff x="781048" y="4055013"/>
            <a:chExt cx="1981204" cy="671250"/>
          </a:xfrm>
        </p:grpSpPr>
        <p:sp>
          <p:nvSpPr>
            <p:cNvPr id="1096" name="Google Shape;1096;p28"/>
            <p:cNvSpPr txBox="1"/>
            <p:nvPr/>
          </p:nvSpPr>
          <p:spPr>
            <a:xfrm>
              <a:off x="781052" y="4055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1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8"/>
            <p:cNvSpPr txBox="1"/>
            <p:nvPr/>
          </p:nvSpPr>
          <p:spPr>
            <a:xfrm>
              <a:off x="78104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98" name="Google Shape;1098;p28"/>
          <p:cNvCxnSpPr>
            <a:stCxn id="1096" idx="1"/>
            <a:endCxn id="1099" idx="2"/>
          </p:cNvCxnSpPr>
          <p:nvPr/>
        </p:nvCxnSpPr>
        <p:spPr>
          <a:xfrm rot="10800000" flipH="1">
            <a:off x="1561652" y="2812713"/>
            <a:ext cx="1981200" cy="1408200"/>
          </a:xfrm>
          <a:prstGeom prst="curvedConnector3">
            <a:avLst>
              <a:gd name="adj1" fmla="val -120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0" name="Google Shape;1100;p28"/>
          <p:cNvCxnSpPr>
            <a:stCxn id="1093" idx="3"/>
            <a:endCxn id="1101" idx="6"/>
          </p:cNvCxnSpPr>
          <p:nvPr/>
        </p:nvCxnSpPr>
        <p:spPr>
          <a:xfrm rot="10800000">
            <a:off x="5601169" y="2812729"/>
            <a:ext cx="1981200" cy="1408200"/>
          </a:xfrm>
          <a:prstGeom prst="curvedConnector3">
            <a:avLst>
              <a:gd name="adj1" fmla="val -120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9" name="Google Shape;1179;p28"/>
          <p:cNvCxnSpPr>
            <a:stCxn id="1083" idx="1"/>
            <a:endCxn id="1178" idx="6"/>
          </p:cNvCxnSpPr>
          <p:nvPr/>
        </p:nvCxnSpPr>
        <p:spPr>
          <a:xfrm flipH="1">
            <a:off x="5286925" y="1709150"/>
            <a:ext cx="771000" cy="6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185" name="Google Shape;1185;p29"/>
          <p:cNvGraphicFramePr/>
          <p:nvPr/>
        </p:nvGraphicFramePr>
        <p:xfrm>
          <a:off x="457200" y="922263"/>
          <a:ext cx="4586325" cy="3809700"/>
        </p:xfrm>
        <a:graphic>
          <a:graphicData uri="http://schemas.openxmlformats.org/drawingml/2006/table">
            <a:tbl>
              <a:tblPr>
                <a:noFill/>
                <a:tableStyleId>{C21D4430-D6A6-46B3-86AD-795425F5CC4A}</a:tableStyleId>
              </a:tblPr>
              <a:tblGrid>
                <a:gridCol w="44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Unsupervised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Semi-supervised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Reinforcement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Dimensionality reduction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186" name="Google Shape;1186;p29"/>
          <p:cNvGrpSpPr/>
          <p:nvPr/>
        </p:nvGrpSpPr>
        <p:grpSpPr>
          <a:xfrm>
            <a:off x="4572000" y="997018"/>
            <a:ext cx="4114785" cy="3734967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263" name="Google Shape;1263;p30"/>
          <p:cNvGrpSpPr/>
          <p:nvPr/>
        </p:nvGrpSpPr>
        <p:grpSpPr>
          <a:xfrm>
            <a:off x="457197" y="1512105"/>
            <a:ext cx="2381210" cy="824600"/>
            <a:chOff x="457200" y="959300"/>
            <a:chExt cx="2518200" cy="824600"/>
          </a:xfrm>
        </p:grpSpPr>
        <p:grpSp>
          <p:nvGrpSpPr>
            <p:cNvPr id="1264" name="Google Shape;126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65" name="Google Shape;126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6" name="Google Shape;126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67" name="Google Shape;126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68" name="Google Shape;1268;p30"/>
          <p:cNvGrpSpPr/>
          <p:nvPr/>
        </p:nvGrpSpPr>
        <p:grpSpPr>
          <a:xfrm>
            <a:off x="6305606" y="1509839"/>
            <a:ext cx="2381197" cy="824600"/>
            <a:chOff x="6305606" y="1509839"/>
            <a:chExt cx="2381197" cy="824600"/>
          </a:xfrm>
        </p:grpSpPr>
        <p:grpSp>
          <p:nvGrpSpPr>
            <p:cNvPr id="1269" name="Google Shape;1269;p30"/>
            <p:cNvGrpSpPr/>
            <p:nvPr/>
          </p:nvGrpSpPr>
          <p:grpSpPr>
            <a:xfrm>
              <a:off x="6305606" y="1509839"/>
              <a:ext cx="1948882" cy="824600"/>
              <a:chOff x="457200" y="2087425"/>
              <a:chExt cx="2061000" cy="824600"/>
            </a:xfrm>
          </p:grpSpPr>
          <p:sp>
            <p:nvSpPr>
              <p:cNvPr id="1270" name="Google Shape;127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1" name="Google Shape;127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2" name="Google Shape;1272;p30"/>
            <p:cNvSpPr txBox="1"/>
            <p:nvPr/>
          </p:nvSpPr>
          <p:spPr>
            <a:xfrm>
              <a:off x="8254503" y="1509839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3" name="Google Shape;1273;p30"/>
          <p:cNvGrpSpPr/>
          <p:nvPr/>
        </p:nvGrpSpPr>
        <p:grpSpPr>
          <a:xfrm>
            <a:off x="457197" y="2988260"/>
            <a:ext cx="2381210" cy="824600"/>
            <a:chOff x="457200" y="959300"/>
            <a:chExt cx="2518200" cy="824600"/>
          </a:xfrm>
        </p:grpSpPr>
        <p:grpSp>
          <p:nvGrpSpPr>
            <p:cNvPr id="1274" name="Google Shape;127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75" name="Google Shape;127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6" name="Google Shape;127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7" name="Google Shape;127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8" name="Google Shape;1278;p30"/>
          <p:cNvGrpSpPr/>
          <p:nvPr/>
        </p:nvGrpSpPr>
        <p:grpSpPr>
          <a:xfrm>
            <a:off x="6305606" y="2986010"/>
            <a:ext cx="2381197" cy="824600"/>
            <a:chOff x="6305606" y="2986010"/>
            <a:chExt cx="2381197" cy="824600"/>
          </a:xfrm>
        </p:grpSpPr>
        <p:grpSp>
          <p:nvGrpSpPr>
            <p:cNvPr id="1279" name="Google Shape;1279;p30"/>
            <p:cNvGrpSpPr/>
            <p:nvPr/>
          </p:nvGrpSpPr>
          <p:grpSpPr>
            <a:xfrm>
              <a:off x="6305606" y="2986010"/>
              <a:ext cx="1948882" cy="824600"/>
              <a:chOff x="457200" y="2087425"/>
              <a:chExt cx="2061000" cy="824600"/>
            </a:xfrm>
          </p:grpSpPr>
          <p:sp>
            <p:nvSpPr>
              <p:cNvPr id="1280" name="Google Shape;128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Imitation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1" name="Google Shape;128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82" name="Google Shape;1282;p30"/>
            <p:cNvSpPr txBox="1"/>
            <p:nvPr/>
          </p:nvSpPr>
          <p:spPr>
            <a:xfrm>
              <a:off x="8254503" y="2986010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83" name="Google Shape;1283;p30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7" name="Google Shape;1287;p30"/>
          <p:cNvGrpSpPr/>
          <p:nvPr/>
        </p:nvGrpSpPr>
        <p:grpSpPr>
          <a:xfrm>
            <a:off x="3229376" y="1038225"/>
            <a:ext cx="2990047" cy="3762375"/>
            <a:chOff x="3229376" y="1038225"/>
            <a:chExt cx="2990047" cy="3762375"/>
          </a:xfrm>
        </p:grpSpPr>
        <p:grpSp>
          <p:nvGrpSpPr>
            <p:cNvPr id="1288" name="Google Shape;1288;p30"/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1289" name="Google Shape;1289;p30"/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90" name="Google Shape;1290;p30"/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1291" name="Google Shape;1291;p30"/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1292" name="Google Shape;1292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EA4827">
                      <a:alpha val="1254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fill="none" extrusionOk="0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30"/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7" extrusionOk="0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30"/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30"/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30"/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8" name="Google Shape;1298;p30"/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9" name="Google Shape;1299;p30"/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8" extrusionOk="0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0" name="Google Shape;1300;p30"/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115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1" name="Google Shape;1301;p30"/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2" name="Google Shape;1302;p30"/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1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3" name="Google Shape;1303;p30"/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4" name="Google Shape;1304;p30"/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19" h="5374" extrusionOk="0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5" name="Google Shape;1305;p30"/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6" name="Google Shape;1306;p30"/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307;p30"/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30"/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30"/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9" h="7020" extrusionOk="0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30"/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30"/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30"/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3" name="Google Shape;1313;p30"/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4" name="Google Shape;1314;p30"/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" h="2409" extrusionOk="0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5" name="Google Shape;1315;p30"/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8" h="7020" extrusionOk="0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6" name="Google Shape;1316;p30"/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7" name="Google Shape;1317;p30"/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81" h="13767" extrusionOk="0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8" name="Google Shape;1318;p30"/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2" h="3987" extrusionOk="0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30"/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30"/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30"/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30"/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3" name="Google Shape;1323;p30"/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8" h="2191" extrusionOk="0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4" name="Google Shape;1324;p30"/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0" h="1144" extrusionOk="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5" name="Google Shape;1325;p30"/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7" h="3034" extrusionOk="0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26" name="Google Shape;1326;p30"/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7" h="17739" extrusionOk="0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30"/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" h="6911" extrusionOk="0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30"/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668" extrusionOk="0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30"/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681" extrusionOk="0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30"/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" h="1824" extrusionOk="0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30"/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" h="3537" extrusionOk="0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30"/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1" h="53350" extrusionOk="0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6E1C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30"/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84" extrusionOk="0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30"/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6" h="2694" extrusionOk="0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30"/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30"/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1783" extrusionOk="0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30"/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715" extrusionOk="0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30"/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30"/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7" h="54684" extrusionOk="0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30"/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1" h="4925" extrusionOk="0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30"/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8" h="2694" extrusionOk="0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30"/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30"/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7" h="1783" extrusionOk="0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30"/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" h="1715" extrusionOk="0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30"/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30"/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9" h="5292" extrusionOk="0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30"/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3" h="43448" extrusionOk="0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30"/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5" h="8557" extrusionOk="0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" h="2735" extrusionOk="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3" h="11318" extrusionOk="0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30"/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1062" extrusionOk="0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3579" extrusionOk="0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259" extrusionOk="0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30"/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776" extrusionOk="0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30"/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735" extrusionOk="0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30"/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116" extrusionOk="0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30"/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845" extrusionOk="0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30"/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1850" extrusionOk="0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30"/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" h="437" extrusionOk="0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30"/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7" h="13713" extrusionOk="0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30"/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899" extrusionOk="0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30"/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9" h="26675" extrusionOk="0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30"/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4" h="7373" extrusionOk="0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64" name="Google Shape;1364;p30"/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68" name="Google Shape;1368;p30"/>
          <p:cNvCxnSpPr>
            <a:stCxn id="1283" idx="6"/>
            <a:endCxn id="1364" idx="0"/>
          </p:cNvCxnSpPr>
          <p:nvPr/>
        </p:nvCxnSpPr>
        <p:spPr>
          <a:xfrm>
            <a:off x="2486100" y="1690725"/>
            <a:ext cx="1519200" cy="23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69" name="Google Shape;1369;p30"/>
          <p:cNvCxnSpPr>
            <a:stCxn id="1284" idx="6"/>
            <a:endCxn id="1365" idx="0"/>
          </p:cNvCxnSpPr>
          <p:nvPr/>
        </p:nvCxnSpPr>
        <p:spPr>
          <a:xfrm>
            <a:off x="2600400" y="3146925"/>
            <a:ext cx="1404900" cy="433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0" name="Google Shape;1370;p30"/>
          <p:cNvCxnSpPr>
            <a:stCxn id="1286" idx="2"/>
            <a:endCxn id="1367" idx="6"/>
          </p:cNvCxnSpPr>
          <p:nvPr/>
        </p:nvCxnSpPr>
        <p:spPr>
          <a:xfrm rot="10800000">
            <a:off x="4876800" y="1119225"/>
            <a:ext cx="2085900" cy="571500"/>
          </a:xfrm>
          <a:prstGeom prst="bentConnector3">
            <a:avLst>
              <a:gd name="adj1" fmla="val 342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1" name="Google Shape;1371;p30"/>
          <p:cNvCxnSpPr>
            <a:stCxn id="1285" idx="2"/>
            <a:endCxn id="1366" idx="6"/>
          </p:cNvCxnSpPr>
          <p:nvPr/>
        </p:nvCxnSpPr>
        <p:spPr>
          <a:xfrm flipH="1">
            <a:off x="5943675" y="3146925"/>
            <a:ext cx="1209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6" name="Google Shape;1376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760" y="1072925"/>
            <a:ext cx="5524481" cy="34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378" name="Google Shape;1378;p31"/>
          <p:cNvGrpSpPr/>
          <p:nvPr/>
        </p:nvGrpSpPr>
        <p:grpSpPr>
          <a:xfrm flipH="1">
            <a:off x="5324632" y="1737393"/>
            <a:ext cx="2564311" cy="2664201"/>
            <a:chOff x="457200" y="1322450"/>
            <a:chExt cx="3281689" cy="3409523"/>
          </a:xfrm>
        </p:grpSpPr>
        <p:sp>
          <p:nvSpPr>
            <p:cNvPr id="1379" name="Google Shape;1379;p31"/>
            <p:cNvSpPr/>
            <p:nvPr/>
          </p:nvSpPr>
          <p:spPr>
            <a:xfrm>
              <a:off x="2776429" y="4574428"/>
              <a:ext cx="750464" cy="76155"/>
            </a:xfrm>
            <a:custGeom>
              <a:avLst/>
              <a:gdLst/>
              <a:ahLst/>
              <a:cxnLst/>
              <a:rect l="l" t="t" r="r" b="b"/>
              <a:pathLst>
                <a:path w="23227" h="2357" extrusionOk="0">
                  <a:moveTo>
                    <a:pt x="11609" y="1"/>
                  </a:moveTo>
                  <a:lnTo>
                    <a:pt x="10421" y="10"/>
                  </a:lnTo>
                  <a:lnTo>
                    <a:pt x="9272" y="29"/>
                  </a:lnTo>
                  <a:lnTo>
                    <a:pt x="8161" y="58"/>
                  </a:lnTo>
                  <a:lnTo>
                    <a:pt x="7088" y="97"/>
                  </a:lnTo>
                  <a:lnTo>
                    <a:pt x="6073" y="144"/>
                  </a:lnTo>
                  <a:lnTo>
                    <a:pt x="5115" y="202"/>
                  </a:lnTo>
                  <a:lnTo>
                    <a:pt x="4224" y="269"/>
                  </a:lnTo>
                  <a:lnTo>
                    <a:pt x="3400" y="346"/>
                  </a:lnTo>
                  <a:lnTo>
                    <a:pt x="2653" y="432"/>
                  </a:lnTo>
                  <a:lnTo>
                    <a:pt x="1983" y="518"/>
                  </a:lnTo>
                  <a:lnTo>
                    <a:pt x="1398" y="614"/>
                  </a:lnTo>
                  <a:lnTo>
                    <a:pt x="1140" y="671"/>
                  </a:lnTo>
                  <a:lnTo>
                    <a:pt x="910" y="719"/>
                  </a:lnTo>
                  <a:lnTo>
                    <a:pt x="699" y="777"/>
                  </a:lnTo>
                  <a:lnTo>
                    <a:pt x="517" y="834"/>
                  </a:lnTo>
                  <a:lnTo>
                    <a:pt x="364" y="882"/>
                  </a:lnTo>
                  <a:lnTo>
                    <a:pt x="230" y="939"/>
                  </a:lnTo>
                  <a:lnTo>
                    <a:pt x="134" y="997"/>
                  </a:lnTo>
                  <a:lnTo>
                    <a:pt x="58" y="1064"/>
                  </a:lnTo>
                  <a:lnTo>
                    <a:pt x="29" y="1093"/>
                  </a:lnTo>
                  <a:lnTo>
                    <a:pt x="10" y="1121"/>
                  </a:lnTo>
                  <a:lnTo>
                    <a:pt x="0" y="1150"/>
                  </a:lnTo>
                  <a:lnTo>
                    <a:pt x="0" y="1179"/>
                  </a:lnTo>
                  <a:lnTo>
                    <a:pt x="0" y="1208"/>
                  </a:lnTo>
                  <a:lnTo>
                    <a:pt x="10" y="1236"/>
                  </a:lnTo>
                  <a:lnTo>
                    <a:pt x="29" y="1275"/>
                  </a:lnTo>
                  <a:lnTo>
                    <a:pt x="58" y="1303"/>
                  </a:lnTo>
                  <a:lnTo>
                    <a:pt x="134" y="1361"/>
                  </a:lnTo>
                  <a:lnTo>
                    <a:pt x="230" y="1418"/>
                  </a:lnTo>
                  <a:lnTo>
                    <a:pt x="364" y="1476"/>
                  </a:lnTo>
                  <a:lnTo>
                    <a:pt x="517" y="1533"/>
                  </a:lnTo>
                  <a:lnTo>
                    <a:pt x="699" y="1581"/>
                  </a:lnTo>
                  <a:lnTo>
                    <a:pt x="910" y="1639"/>
                  </a:lnTo>
                  <a:lnTo>
                    <a:pt x="1140" y="1686"/>
                  </a:lnTo>
                  <a:lnTo>
                    <a:pt x="1398" y="1744"/>
                  </a:lnTo>
                  <a:lnTo>
                    <a:pt x="1983" y="1840"/>
                  </a:lnTo>
                  <a:lnTo>
                    <a:pt x="2653" y="1926"/>
                  </a:lnTo>
                  <a:lnTo>
                    <a:pt x="3400" y="2012"/>
                  </a:lnTo>
                  <a:lnTo>
                    <a:pt x="4224" y="2089"/>
                  </a:lnTo>
                  <a:lnTo>
                    <a:pt x="5115" y="2156"/>
                  </a:lnTo>
                  <a:lnTo>
                    <a:pt x="6073" y="2213"/>
                  </a:lnTo>
                  <a:lnTo>
                    <a:pt x="7088" y="2261"/>
                  </a:lnTo>
                  <a:lnTo>
                    <a:pt x="8161" y="2299"/>
                  </a:lnTo>
                  <a:lnTo>
                    <a:pt x="9272" y="2328"/>
                  </a:lnTo>
                  <a:lnTo>
                    <a:pt x="10421" y="2347"/>
                  </a:lnTo>
                  <a:lnTo>
                    <a:pt x="11609" y="2357"/>
                  </a:lnTo>
                  <a:lnTo>
                    <a:pt x="12796" y="2347"/>
                  </a:lnTo>
                  <a:lnTo>
                    <a:pt x="13955" y="2328"/>
                  </a:lnTo>
                  <a:lnTo>
                    <a:pt x="15066" y="2299"/>
                  </a:lnTo>
                  <a:lnTo>
                    <a:pt x="16130" y="2261"/>
                  </a:lnTo>
                  <a:lnTo>
                    <a:pt x="17145" y="2213"/>
                  </a:lnTo>
                  <a:lnTo>
                    <a:pt x="18103" y="2156"/>
                  </a:lnTo>
                  <a:lnTo>
                    <a:pt x="19003" y="2089"/>
                  </a:lnTo>
                  <a:lnTo>
                    <a:pt x="19827" y="2012"/>
                  </a:lnTo>
                  <a:lnTo>
                    <a:pt x="20574" y="1926"/>
                  </a:lnTo>
                  <a:lnTo>
                    <a:pt x="21244" y="1840"/>
                  </a:lnTo>
                  <a:lnTo>
                    <a:pt x="21829" y="1744"/>
                  </a:lnTo>
                  <a:lnTo>
                    <a:pt x="22078" y="1686"/>
                  </a:lnTo>
                  <a:lnTo>
                    <a:pt x="22317" y="1639"/>
                  </a:lnTo>
                  <a:lnTo>
                    <a:pt x="22518" y="1581"/>
                  </a:lnTo>
                  <a:lnTo>
                    <a:pt x="22700" y="1533"/>
                  </a:lnTo>
                  <a:lnTo>
                    <a:pt x="22863" y="1476"/>
                  </a:lnTo>
                  <a:lnTo>
                    <a:pt x="22987" y="1418"/>
                  </a:lnTo>
                  <a:lnTo>
                    <a:pt x="23093" y="1361"/>
                  </a:lnTo>
                  <a:lnTo>
                    <a:pt x="23169" y="1303"/>
                  </a:lnTo>
                  <a:lnTo>
                    <a:pt x="23189" y="1275"/>
                  </a:lnTo>
                  <a:lnTo>
                    <a:pt x="23208" y="1236"/>
                  </a:lnTo>
                  <a:lnTo>
                    <a:pt x="23217" y="1208"/>
                  </a:lnTo>
                  <a:lnTo>
                    <a:pt x="23227" y="1179"/>
                  </a:lnTo>
                  <a:lnTo>
                    <a:pt x="23217" y="1150"/>
                  </a:lnTo>
                  <a:lnTo>
                    <a:pt x="23208" y="1121"/>
                  </a:lnTo>
                  <a:lnTo>
                    <a:pt x="23189" y="1093"/>
                  </a:lnTo>
                  <a:lnTo>
                    <a:pt x="23169" y="1064"/>
                  </a:lnTo>
                  <a:lnTo>
                    <a:pt x="23093" y="997"/>
                  </a:lnTo>
                  <a:lnTo>
                    <a:pt x="22987" y="939"/>
                  </a:lnTo>
                  <a:lnTo>
                    <a:pt x="22863" y="882"/>
                  </a:lnTo>
                  <a:lnTo>
                    <a:pt x="22700" y="834"/>
                  </a:lnTo>
                  <a:lnTo>
                    <a:pt x="22518" y="777"/>
                  </a:lnTo>
                  <a:lnTo>
                    <a:pt x="22317" y="719"/>
                  </a:lnTo>
                  <a:lnTo>
                    <a:pt x="22078" y="671"/>
                  </a:lnTo>
                  <a:lnTo>
                    <a:pt x="21829" y="614"/>
                  </a:lnTo>
                  <a:lnTo>
                    <a:pt x="21244" y="518"/>
                  </a:lnTo>
                  <a:lnTo>
                    <a:pt x="20574" y="432"/>
                  </a:lnTo>
                  <a:lnTo>
                    <a:pt x="19827" y="346"/>
                  </a:lnTo>
                  <a:lnTo>
                    <a:pt x="19003" y="269"/>
                  </a:lnTo>
                  <a:lnTo>
                    <a:pt x="18103" y="202"/>
                  </a:lnTo>
                  <a:lnTo>
                    <a:pt x="17145" y="144"/>
                  </a:lnTo>
                  <a:lnTo>
                    <a:pt x="16130" y="97"/>
                  </a:lnTo>
                  <a:lnTo>
                    <a:pt x="15066" y="58"/>
                  </a:lnTo>
                  <a:lnTo>
                    <a:pt x="13955" y="29"/>
                  </a:lnTo>
                  <a:lnTo>
                    <a:pt x="12796" y="10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457200" y="4623960"/>
              <a:ext cx="2418856" cy="108012"/>
            </a:xfrm>
            <a:custGeom>
              <a:avLst/>
              <a:gdLst/>
              <a:ahLst/>
              <a:cxnLst/>
              <a:rect l="l" t="t" r="r" b="b"/>
              <a:pathLst>
                <a:path w="74864" h="3343" extrusionOk="0">
                  <a:moveTo>
                    <a:pt x="37432" y="0"/>
                  </a:moveTo>
                  <a:lnTo>
                    <a:pt x="33610" y="10"/>
                  </a:lnTo>
                  <a:lnTo>
                    <a:pt x="29894" y="29"/>
                  </a:lnTo>
                  <a:lnTo>
                    <a:pt x="26302" y="77"/>
                  </a:lnTo>
                  <a:lnTo>
                    <a:pt x="22864" y="134"/>
                  </a:lnTo>
                  <a:lnTo>
                    <a:pt x="19598" y="201"/>
                  </a:lnTo>
                  <a:lnTo>
                    <a:pt x="16504" y="288"/>
                  </a:lnTo>
                  <a:lnTo>
                    <a:pt x="13630" y="383"/>
                  </a:lnTo>
                  <a:lnTo>
                    <a:pt x="10968" y="489"/>
                  </a:lnTo>
                  <a:lnTo>
                    <a:pt x="8554" y="604"/>
                  </a:lnTo>
                  <a:lnTo>
                    <a:pt x="7443" y="671"/>
                  </a:lnTo>
                  <a:lnTo>
                    <a:pt x="6399" y="738"/>
                  </a:lnTo>
                  <a:lnTo>
                    <a:pt x="5422" y="805"/>
                  </a:lnTo>
                  <a:lnTo>
                    <a:pt x="4522" y="872"/>
                  </a:lnTo>
                  <a:lnTo>
                    <a:pt x="3698" y="948"/>
                  </a:lnTo>
                  <a:lnTo>
                    <a:pt x="2951" y="1025"/>
                  </a:lnTo>
                  <a:lnTo>
                    <a:pt x="2280" y="1102"/>
                  </a:lnTo>
                  <a:lnTo>
                    <a:pt x="1687" y="1178"/>
                  </a:lnTo>
                  <a:lnTo>
                    <a:pt x="1179" y="1255"/>
                  </a:lnTo>
                  <a:lnTo>
                    <a:pt x="767" y="1332"/>
                  </a:lnTo>
                  <a:lnTo>
                    <a:pt x="585" y="1379"/>
                  </a:lnTo>
                  <a:lnTo>
                    <a:pt x="432" y="1418"/>
                  </a:lnTo>
                  <a:lnTo>
                    <a:pt x="307" y="1456"/>
                  </a:lnTo>
                  <a:lnTo>
                    <a:pt x="202" y="1504"/>
                  </a:lnTo>
                  <a:lnTo>
                    <a:pt x="116" y="1542"/>
                  </a:lnTo>
                  <a:lnTo>
                    <a:pt x="58" y="1590"/>
                  </a:lnTo>
                  <a:lnTo>
                    <a:pt x="20" y="1629"/>
                  </a:lnTo>
                  <a:lnTo>
                    <a:pt x="10" y="1648"/>
                  </a:lnTo>
                  <a:lnTo>
                    <a:pt x="1" y="1676"/>
                  </a:lnTo>
                  <a:lnTo>
                    <a:pt x="10" y="1696"/>
                  </a:lnTo>
                  <a:lnTo>
                    <a:pt x="20" y="1715"/>
                  </a:lnTo>
                  <a:lnTo>
                    <a:pt x="58" y="1763"/>
                  </a:lnTo>
                  <a:lnTo>
                    <a:pt x="116" y="1801"/>
                  </a:lnTo>
                  <a:lnTo>
                    <a:pt x="202" y="1849"/>
                  </a:lnTo>
                  <a:lnTo>
                    <a:pt x="307" y="1887"/>
                  </a:lnTo>
                  <a:lnTo>
                    <a:pt x="432" y="1925"/>
                  </a:lnTo>
                  <a:lnTo>
                    <a:pt x="585" y="1973"/>
                  </a:lnTo>
                  <a:lnTo>
                    <a:pt x="767" y="2012"/>
                  </a:lnTo>
                  <a:lnTo>
                    <a:pt x="1179" y="2088"/>
                  </a:lnTo>
                  <a:lnTo>
                    <a:pt x="1687" y="2174"/>
                  </a:lnTo>
                  <a:lnTo>
                    <a:pt x="2280" y="2251"/>
                  </a:lnTo>
                  <a:lnTo>
                    <a:pt x="2951" y="2328"/>
                  </a:lnTo>
                  <a:lnTo>
                    <a:pt x="3698" y="2395"/>
                  </a:lnTo>
                  <a:lnTo>
                    <a:pt x="4522" y="2471"/>
                  </a:lnTo>
                  <a:lnTo>
                    <a:pt x="5422" y="2538"/>
                  </a:lnTo>
                  <a:lnTo>
                    <a:pt x="6399" y="2605"/>
                  </a:lnTo>
                  <a:lnTo>
                    <a:pt x="7443" y="2673"/>
                  </a:lnTo>
                  <a:lnTo>
                    <a:pt x="8554" y="2740"/>
                  </a:lnTo>
                  <a:lnTo>
                    <a:pt x="10968" y="2855"/>
                  </a:lnTo>
                  <a:lnTo>
                    <a:pt x="13630" y="2969"/>
                  </a:lnTo>
                  <a:lnTo>
                    <a:pt x="16504" y="3065"/>
                  </a:lnTo>
                  <a:lnTo>
                    <a:pt x="19598" y="3142"/>
                  </a:lnTo>
                  <a:lnTo>
                    <a:pt x="22864" y="3218"/>
                  </a:lnTo>
                  <a:lnTo>
                    <a:pt x="26302" y="3276"/>
                  </a:lnTo>
                  <a:lnTo>
                    <a:pt x="29894" y="3314"/>
                  </a:lnTo>
                  <a:lnTo>
                    <a:pt x="33610" y="3343"/>
                  </a:lnTo>
                  <a:lnTo>
                    <a:pt x="41263" y="3343"/>
                  </a:lnTo>
                  <a:lnTo>
                    <a:pt x="44980" y="3314"/>
                  </a:lnTo>
                  <a:lnTo>
                    <a:pt x="48562" y="3276"/>
                  </a:lnTo>
                  <a:lnTo>
                    <a:pt x="52000" y="3218"/>
                  </a:lnTo>
                  <a:lnTo>
                    <a:pt x="55276" y="3142"/>
                  </a:lnTo>
                  <a:lnTo>
                    <a:pt x="58360" y="3065"/>
                  </a:lnTo>
                  <a:lnTo>
                    <a:pt x="61243" y="2969"/>
                  </a:lnTo>
                  <a:lnTo>
                    <a:pt x="63906" y="2855"/>
                  </a:lnTo>
                  <a:lnTo>
                    <a:pt x="66320" y="2740"/>
                  </a:lnTo>
                  <a:lnTo>
                    <a:pt x="67431" y="2673"/>
                  </a:lnTo>
                  <a:lnTo>
                    <a:pt x="68475" y="2605"/>
                  </a:lnTo>
                  <a:lnTo>
                    <a:pt x="69442" y="2538"/>
                  </a:lnTo>
                  <a:lnTo>
                    <a:pt x="70342" y="2471"/>
                  </a:lnTo>
                  <a:lnTo>
                    <a:pt x="71176" y="2395"/>
                  </a:lnTo>
                  <a:lnTo>
                    <a:pt x="71923" y="2328"/>
                  </a:lnTo>
                  <a:lnTo>
                    <a:pt x="72593" y="2251"/>
                  </a:lnTo>
                  <a:lnTo>
                    <a:pt x="73177" y="2174"/>
                  </a:lnTo>
                  <a:lnTo>
                    <a:pt x="73685" y="2088"/>
                  </a:lnTo>
                  <a:lnTo>
                    <a:pt x="74107" y="2012"/>
                  </a:lnTo>
                  <a:lnTo>
                    <a:pt x="74279" y="1973"/>
                  </a:lnTo>
                  <a:lnTo>
                    <a:pt x="74432" y="1925"/>
                  </a:lnTo>
                  <a:lnTo>
                    <a:pt x="74566" y="1887"/>
                  </a:lnTo>
                  <a:lnTo>
                    <a:pt x="74672" y="1849"/>
                  </a:lnTo>
                  <a:lnTo>
                    <a:pt x="74758" y="1801"/>
                  </a:lnTo>
                  <a:lnTo>
                    <a:pt x="74815" y="1763"/>
                  </a:lnTo>
                  <a:lnTo>
                    <a:pt x="74854" y="1715"/>
                  </a:lnTo>
                  <a:lnTo>
                    <a:pt x="74863" y="1696"/>
                  </a:lnTo>
                  <a:lnTo>
                    <a:pt x="74863" y="1676"/>
                  </a:lnTo>
                  <a:lnTo>
                    <a:pt x="74863" y="1648"/>
                  </a:lnTo>
                  <a:lnTo>
                    <a:pt x="74854" y="1629"/>
                  </a:lnTo>
                  <a:lnTo>
                    <a:pt x="74815" y="1590"/>
                  </a:lnTo>
                  <a:lnTo>
                    <a:pt x="74758" y="1542"/>
                  </a:lnTo>
                  <a:lnTo>
                    <a:pt x="74672" y="1504"/>
                  </a:lnTo>
                  <a:lnTo>
                    <a:pt x="74566" y="1456"/>
                  </a:lnTo>
                  <a:lnTo>
                    <a:pt x="74432" y="1418"/>
                  </a:lnTo>
                  <a:lnTo>
                    <a:pt x="74279" y="1379"/>
                  </a:lnTo>
                  <a:lnTo>
                    <a:pt x="74107" y="1332"/>
                  </a:lnTo>
                  <a:lnTo>
                    <a:pt x="73685" y="1255"/>
                  </a:lnTo>
                  <a:lnTo>
                    <a:pt x="73177" y="1178"/>
                  </a:lnTo>
                  <a:lnTo>
                    <a:pt x="72593" y="1102"/>
                  </a:lnTo>
                  <a:lnTo>
                    <a:pt x="71923" y="1025"/>
                  </a:lnTo>
                  <a:lnTo>
                    <a:pt x="71176" y="948"/>
                  </a:lnTo>
                  <a:lnTo>
                    <a:pt x="70342" y="872"/>
                  </a:lnTo>
                  <a:lnTo>
                    <a:pt x="69442" y="805"/>
                  </a:lnTo>
                  <a:lnTo>
                    <a:pt x="68475" y="738"/>
                  </a:lnTo>
                  <a:lnTo>
                    <a:pt x="67431" y="671"/>
                  </a:lnTo>
                  <a:lnTo>
                    <a:pt x="66320" y="604"/>
                  </a:lnTo>
                  <a:lnTo>
                    <a:pt x="63906" y="489"/>
                  </a:lnTo>
                  <a:lnTo>
                    <a:pt x="61243" y="383"/>
                  </a:lnTo>
                  <a:lnTo>
                    <a:pt x="58360" y="288"/>
                  </a:lnTo>
                  <a:lnTo>
                    <a:pt x="55276" y="201"/>
                  </a:lnTo>
                  <a:lnTo>
                    <a:pt x="52000" y="134"/>
                  </a:lnTo>
                  <a:lnTo>
                    <a:pt x="48562" y="77"/>
                  </a:lnTo>
                  <a:lnTo>
                    <a:pt x="44980" y="29"/>
                  </a:lnTo>
                  <a:lnTo>
                    <a:pt x="41263" y="10"/>
                  </a:lnTo>
                  <a:lnTo>
                    <a:pt x="37432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3469009" y="1322450"/>
              <a:ext cx="113925" cy="200580"/>
            </a:xfrm>
            <a:custGeom>
              <a:avLst/>
              <a:gdLst/>
              <a:ahLst/>
              <a:cxnLst/>
              <a:rect l="l" t="t" r="r" b="b"/>
              <a:pathLst>
                <a:path w="3526" h="6208" extrusionOk="0">
                  <a:moveTo>
                    <a:pt x="1447" y="1"/>
                  </a:moveTo>
                  <a:lnTo>
                    <a:pt x="1390" y="10"/>
                  </a:lnTo>
                  <a:lnTo>
                    <a:pt x="1351" y="30"/>
                  </a:lnTo>
                  <a:lnTo>
                    <a:pt x="1303" y="68"/>
                  </a:lnTo>
                  <a:lnTo>
                    <a:pt x="1275" y="106"/>
                  </a:lnTo>
                  <a:lnTo>
                    <a:pt x="1236" y="164"/>
                  </a:lnTo>
                  <a:lnTo>
                    <a:pt x="1208" y="231"/>
                  </a:lnTo>
                  <a:lnTo>
                    <a:pt x="1179" y="298"/>
                  </a:lnTo>
                  <a:lnTo>
                    <a:pt x="1131" y="461"/>
                  </a:lnTo>
                  <a:lnTo>
                    <a:pt x="1093" y="623"/>
                  </a:lnTo>
                  <a:lnTo>
                    <a:pt x="1074" y="796"/>
                  </a:lnTo>
                  <a:lnTo>
                    <a:pt x="1064" y="959"/>
                  </a:lnTo>
                  <a:lnTo>
                    <a:pt x="1074" y="1131"/>
                  </a:lnTo>
                  <a:lnTo>
                    <a:pt x="1083" y="1294"/>
                  </a:lnTo>
                  <a:lnTo>
                    <a:pt x="1112" y="1457"/>
                  </a:lnTo>
                  <a:lnTo>
                    <a:pt x="1150" y="1620"/>
                  </a:lnTo>
                  <a:lnTo>
                    <a:pt x="1198" y="1782"/>
                  </a:lnTo>
                  <a:lnTo>
                    <a:pt x="1265" y="1984"/>
                  </a:lnTo>
                  <a:lnTo>
                    <a:pt x="1323" y="2204"/>
                  </a:lnTo>
                  <a:lnTo>
                    <a:pt x="1380" y="2424"/>
                  </a:lnTo>
                  <a:lnTo>
                    <a:pt x="1418" y="2635"/>
                  </a:lnTo>
                  <a:lnTo>
                    <a:pt x="1428" y="2826"/>
                  </a:lnTo>
                  <a:lnTo>
                    <a:pt x="1428" y="2922"/>
                  </a:lnTo>
                  <a:lnTo>
                    <a:pt x="1428" y="2999"/>
                  </a:lnTo>
                  <a:lnTo>
                    <a:pt x="1409" y="3075"/>
                  </a:lnTo>
                  <a:lnTo>
                    <a:pt x="1380" y="3133"/>
                  </a:lnTo>
                  <a:lnTo>
                    <a:pt x="1351" y="3190"/>
                  </a:lnTo>
                  <a:lnTo>
                    <a:pt x="1303" y="3229"/>
                  </a:lnTo>
                  <a:lnTo>
                    <a:pt x="1256" y="3248"/>
                  </a:lnTo>
                  <a:lnTo>
                    <a:pt x="1198" y="3248"/>
                  </a:lnTo>
                  <a:lnTo>
                    <a:pt x="1131" y="3229"/>
                  </a:lnTo>
                  <a:lnTo>
                    <a:pt x="1054" y="3200"/>
                  </a:lnTo>
                  <a:lnTo>
                    <a:pt x="978" y="3162"/>
                  </a:lnTo>
                  <a:lnTo>
                    <a:pt x="892" y="3104"/>
                  </a:lnTo>
                  <a:lnTo>
                    <a:pt x="738" y="2989"/>
                  </a:lnTo>
                  <a:lnTo>
                    <a:pt x="585" y="2865"/>
                  </a:lnTo>
                  <a:lnTo>
                    <a:pt x="461" y="2750"/>
                  </a:lnTo>
                  <a:lnTo>
                    <a:pt x="346" y="2635"/>
                  </a:lnTo>
                  <a:lnTo>
                    <a:pt x="298" y="2616"/>
                  </a:lnTo>
                  <a:lnTo>
                    <a:pt x="202" y="2577"/>
                  </a:lnTo>
                  <a:lnTo>
                    <a:pt x="145" y="2568"/>
                  </a:lnTo>
                  <a:lnTo>
                    <a:pt x="87" y="2558"/>
                  </a:lnTo>
                  <a:lnTo>
                    <a:pt x="39" y="2568"/>
                  </a:lnTo>
                  <a:lnTo>
                    <a:pt x="20" y="2587"/>
                  </a:lnTo>
                  <a:lnTo>
                    <a:pt x="1" y="2597"/>
                  </a:lnTo>
                  <a:lnTo>
                    <a:pt x="39" y="2874"/>
                  </a:lnTo>
                  <a:lnTo>
                    <a:pt x="68" y="3028"/>
                  </a:lnTo>
                  <a:lnTo>
                    <a:pt x="116" y="3171"/>
                  </a:lnTo>
                  <a:lnTo>
                    <a:pt x="183" y="3315"/>
                  </a:lnTo>
                  <a:lnTo>
                    <a:pt x="259" y="3449"/>
                  </a:lnTo>
                  <a:lnTo>
                    <a:pt x="355" y="3574"/>
                  </a:lnTo>
                  <a:lnTo>
                    <a:pt x="451" y="3688"/>
                  </a:lnTo>
                  <a:lnTo>
                    <a:pt x="576" y="3794"/>
                  </a:lnTo>
                  <a:lnTo>
                    <a:pt x="700" y="3880"/>
                  </a:lnTo>
                  <a:lnTo>
                    <a:pt x="710" y="3890"/>
                  </a:lnTo>
                  <a:lnTo>
                    <a:pt x="1198" y="4196"/>
                  </a:lnTo>
                  <a:lnTo>
                    <a:pt x="1370" y="4321"/>
                  </a:lnTo>
                  <a:lnTo>
                    <a:pt x="1524" y="4455"/>
                  </a:lnTo>
                  <a:lnTo>
                    <a:pt x="1677" y="4598"/>
                  </a:lnTo>
                  <a:lnTo>
                    <a:pt x="1802" y="4761"/>
                  </a:lnTo>
                  <a:lnTo>
                    <a:pt x="1926" y="4924"/>
                  </a:lnTo>
                  <a:lnTo>
                    <a:pt x="2031" y="5106"/>
                  </a:lnTo>
                  <a:lnTo>
                    <a:pt x="2118" y="5298"/>
                  </a:lnTo>
                  <a:lnTo>
                    <a:pt x="2185" y="5499"/>
                  </a:lnTo>
                  <a:lnTo>
                    <a:pt x="2405" y="6208"/>
                  </a:lnTo>
                  <a:lnTo>
                    <a:pt x="3526" y="6064"/>
                  </a:lnTo>
                  <a:lnTo>
                    <a:pt x="3353" y="4665"/>
                  </a:lnTo>
                  <a:lnTo>
                    <a:pt x="3344" y="4311"/>
                  </a:lnTo>
                  <a:lnTo>
                    <a:pt x="3315" y="3938"/>
                  </a:lnTo>
                  <a:lnTo>
                    <a:pt x="3286" y="3487"/>
                  </a:lnTo>
                  <a:lnTo>
                    <a:pt x="3238" y="2999"/>
                  </a:lnTo>
                  <a:lnTo>
                    <a:pt x="3181" y="2539"/>
                  </a:lnTo>
                  <a:lnTo>
                    <a:pt x="3142" y="2319"/>
                  </a:lnTo>
                  <a:lnTo>
                    <a:pt x="3095" y="2127"/>
                  </a:lnTo>
                  <a:lnTo>
                    <a:pt x="3047" y="1955"/>
                  </a:lnTo>
                  <a:lnTo>
                    <a:pt x="2999" y="1811"/>
                  </a:lnTo>
                  <a:lnTo>
                    <a:pt x="2884" y="1572"/>
                  </a:lnTo>
                  <a:lnTo>
                    <a:pt x="2721" y="1275"/>
                  </a:lnTo>
                  <a:lnTo>
                    <a:pt x="2529" y="959"/>
                  </a:lnTo>
                  <a:lnTo>
                    <a:pt x="2424" y="805"/>
                  </a:lnTo>
                  <a:lnTo>
                    <a:pt x="2319" y="643"/>
                  </a:lnTo>
                  <a:lnTo>
                    <a:pt x="2204" y="499"/>
                  </a:lnTo>
                  <a:lnTo>
                    <a:pt x="2089" y="365"/>
                  </a:lnTo>
                  <a:lnTo>
                    <a:pt x="1974" y="250"/>
                  </a:lnTo>
                  <a:lnTo>
                    <a:pt x="1849" y="145"/>
                  </a:lnTo>
                  <a:lnTo>
                    <a:pt x="1734" y="68"/>
                  </a:lnTo>
                  <a:lnTo>
                    <a:pt x="1677" y="39"/>
                  </a:lnTo>
                  <a:lnTo>
                    <a:pt x="1620" y="20"/>
                  </a:lnTo>
                  <a:lnTo>
                    <a:pt x="1562" y="10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2254644" y="1641228"/>
              <a:ext cx="103392" cy="205524"/>
            </a:xfrm>
            <a:custGeom>
              <a:avLst/>
              <a:gdLst/>
              <a:ahLst/>
              <a:cxnLst/>
              <a:rect l="l" t="t" r="r" b="b"/>
              <a:pathLst>
                <a:path w="3200" h="6361" extrusionOk="0">
                  <a:moveTo>
                    <a:pt x="604" y="0"/>
                  </a:moveTo>
                  <a:lnTo>
                    <a:pt x="546" y="20"/>
                  </a:lnTo>
                  <a:lnTo>
                    <a:pt x="498" y="39"/>
                  </a:lnTo>
                  <a:lnTo>
                    <a:pt x="451" y="77"/>
                  </a:lnTo>
                  <a:lnTo>
                    <a:pt x="412" y="115"/>
                  </a:lnTo>
                  <a:lnTo>
                    <a:pt x="364" y="163"/>
                  </a:lnTo>
                  <a:lnTo>
                    <a:pt x="326" y="211"/>
                  </a:lnTo>
                  <a:lnTo>
                    <a:pt x="259" y="336"/>
                  </a:lnTo>
                  <a:lnTo>
                    <a:pt x="202" y="479"/>
                  </a:lnTo>
                  <a:lnTo>
                    <a:pt x="144" y="633"/>
                  </a:lnTo>
                  <a:lnTo>
                    <a:pt x="106" y="805"/>
                  </a:lnTo>
                  <a:lnTo>
                    <a:pt x="77" y="987"/>
                  </a:lnTo>
                  <a:lnTo>
                    <a:pt x="48" y="1178"/>
                  </a:lnTo>
                  <a:lnTo>
                    <a:pt x="29" y="1370"/>
                  </a:lnTo>
                  <a:lnTo>
                    <a:pt x="0" y="1734"/>
                  </a:lnTo>
                  <a:lnTo>
                    <a:pt x="0" y="2069"/>
                  </a:lnTo>
                  <a:lnTo>
                    <a:pt x="10" y="2337"/>
                  </a:lnTo>
                  <a:lnTo>
                    <a:pt x="20" y="2491"/>
                  </a:lnTo>
                  <a:lnTo>
                    <a:pt x="58" y="2663"/>
                  </a:lnTo>
                  <a:lnTo>
                    <a:pt x="115" y="2855"/>
                  </a:lnTo>
                  <a:lnTo>
                    <a:pt x="173" y="3065"/>
                  </a:lnTo>
                  <a:lnTo>
                    <a:pt x="336" y="3506"/>
                  </a:lnTo>
                  <a:lnTo>
                    <a:pt x="518" y="3956"/>
                  </a:lnTo>
                  <a:lnTo>
                    <a:pt x="690" y="4368"/>
                  </a:lnTo>
                  <a:lnTo>
                    <a:pt x="843" y="4713"/>
                  </a:lnTo>
                  <a:lnTo>
                    <a:pt x="997" y="5029"/>
                  </a:lnTo>
                  <a:lnTo>
                    <a:pt x="1485" y="6360"/>
                  </a:lnTo>
                  <a:lnTo>
                    <a:pt x="2548" y="5968"/>
                  </a:lnTo>
                  <a:lnTo>
                    <a:pt x="2414" y="5240"/>
                  </a:lnTo>
                  <a:lnTo>
                    <a:pt x="2385" y="5029"/>
                  </a:lnTo>
                  <a:lnTo>
                    <a:pt x="2376" y="4818"/>
                  </a:lnTo>
                  <a:lnTo>
                    <a:pt x="2385" y="4607"/>
                  </a:lnTo>
                  <a:lnTo>
                    <a:pt x="2414" y="4406"/>
                  </a:lnTo>
                  <a:lnTo>
                    <a:pt x="2462" y="4205"/>
                  </a:lnTo>
                  <a:lnTo>
                    <a:pt x="2519" y="4004"/>
                  </a:lnTo>
                  <a:lnTo>
                    <a:pt x="2606" y="3812"/>
                  </a:lnTo>
                  <a:lnTo>
                    <a:pt x="2701" y="3630"/>
                  </a:lnTo>
                  <a:lnTo>
                    <a:pt x="2989" y="3132"/>
                  </a:lnTo>
                  <a:lnTo>
                    <a:pt x="2998" y="3123"/>
                  </a:lnTo>
                  <a:lnTo>
                    <a:pt x="3065" y="2979"/>
                  </a:lnTo>
                  <a:lnTo>
                    <a:pt x="3123" y="2835"/>
                  </a:lnTo>
                  <a:lnTo>
                    <a:pt x="3161" y="2692"/>
                  </a:lnTo>
                  <a:lnTo>
                    <a:pt x="3190" y="2539"/>
                  </a:lnTo>
                  <a:lnTo>
                    <a:pt x="3199" y="2385"/>
                  </a:lnTo>
                  <a:lnTo>
                    <a:pt x="3190" y="2232"/>
                  </a:lnTo>
                  <a:lnTo>
                    <a:pt x="3161" y="2079"/>
                  </a:lnTo>
                  <a:lnTo>
                    <a:pt x="3123" y="1926"/>
                  </a:lnTo>
                  <a:lnTo>
                    <a:pt x="3027" y="1657"/>
                  </a:lnTo>
                  <a:lnTo>
                    <a:pt x="2979" y="1657"/>
                  </a:lnTo>
                  <a:lnTo>
                    <a:pt x="2931" y="1667"/>
                  </a:lnTo>
                  <a:lnTo>
                    <a:pt x="2883" y="1696"/>
                  </a:lnTo>
                  <a:lnTo>
                    <a:pt x="2836" y="1734"/>
                  </a:lnTo>
                  <a:lnTo>
                    <a:pt x="2768" y="1811"/>
                  </a:lnTo>
                  <a:lnTo>
                    <a:pt x="2740" y="1849"/>
                  </a:lnTo>
                  <a:lnTo>
                    <a:pt x="2692" y="2002"/>
                  </a:lnTo>
                  <a:lnTo>
                    <a:pt x="2634" y="2165"/>
                  </a:lnTo>
                  <a:lnTo>
                    <a:pt x="2558" y="2347"/>
                  </a:lnTo>
                  <a:lnTo>
                    <a:pt x="2462" y="2529"/>
                  </a:lnTo>
                  <a:lnTo>
                    <a:pt x="2414" y="2606"/>
                  </a:lnTo>
                  <a:lnTo>
                    <a:pt x="2366" y="2682"/>
                  </a:lnTo>
                  <a:lnTo>
                    <a:pt x="2318" y="2740"/>
                  </a:lnTo>
                  <a:lnTo>
                    <a:pt x="2261" y="2788"/>
                  </a:lnTo>
                  <a:lnTo>
                    <a:pt x="2213" y="2816"/>
                  </a:lnTo>
                  <a:lnTo>
                    <a:pt x="2155" y="2816"/>
                  </a:lnTo>
                  <a:lnTo>
                    <a:pt x="2098" y="2807"/>
                  </a:lnTo>
                  <a:lnTo>
                    <a:pt x="2050" y="2778"/>
                  </a:lnTo>
                  <a:lnTo>
                    <a:pt x="1993" y="2730"/>
                  </a:lnTo>
                  <a:lnTo>
                    <a:pt x="1945" y="2673"/>
                  </a:lnTo>
                  <a:lnTo>
                    <a:pt x="1906" y="2606"/>
                  </a:lnTo>
                  <a:lnTo>
                    <a:pt x="1859" y="2519"/>
                  </a:lnTo>
                  <a:lnTo>
                    <a:pt x="1791" y="2337"/>
                  </a:lnTo>
                  <a:lnTo>
                    <a:pt x="1724" y="2136"/>
                  </a:lnTo>
                  <a:lnTo>
                    <a:pt x="1667" y="1916"/>
                  </a:lnTo>
                  <a:lnTo>
                    <a:pt x="1629" y="1696"/>
                  </a:lnTo>
                  <a:lnTo>
                    <a:pt x="1590" y="1485"/>
                  </a:lnTo>
                  <a:lnTo>
                    <a:pt x="1562" y="1322"/>
                  </a:lnTo>
                  <a:lnTo>
                    <a:pt x="1514" y="1159"/>
                  </a:lnTo>
                  <a:lnTo>
                    <a:pt x="1466" y="996"/>
                  </a:lnTo>
                  <a:lnTo>
                    <a:pt x="1399" y="843"/>
                  </a:lnTo>
                  <a:lnTo>
                    <a:pt x="1332" y="700"/>
                  </a:lnTo>
                  <a:lnTo>
                    <a:pt x="1246" y="546"/>
                  </a:lnTo>
                  <a:lnTo>
                    <a:pt x="1150" y="412"/>
                  </a:lnTo>
                  <a:lnTo>
                    <a:pt x="1044" y="278"/>
                  </a:lnTo>
                  <a:lnTo>
                    <a:pt x="929" y="163"/>
                  </a:lnTo>
                  <a:lnTo>
                    <a:pt x="872" y="106"/>
                  </a:lnTo>
                  <a:lnTo>
                    <a:pt x="815" y="67"/>
                  </a:lnTo>
                  <a:lnTo>
                    <a:pt x="757" y="29"/>
                  </a:lnTo>
                  <a:lnTo>
                    <a:pt x="700" y="1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2172025" y="3395345"/>
              <a:ext cx="43037" cy="379416"/>
            </a:xfrm>
            <a:custGeom>
              <a:avLst/>
              <a:gdLst/>
              <a:ahLst/>
              <a:cxnLst/>
              <a:rect l="l" t="t" r="r" b="b"/>
              <a:pathLst>
                <a:path w="1332" h="11743" extrusionOk="0">
                  <a:moveTo>
                    <a:pt x="594" y="0"/>
                  </a:moveTo>
                  <a:lnTo>
                    <a:pt x="536" y="10"/>
                  </a:lnTo>
                  <a:lnTo>
                    <a:pt x="469" y="29"/>
                  </a:lnTo>
                  <a:lnTo>
                    <a:pt x="412" y="48"/>
                  </a:lnTo>
                  <a:lnTo>
                    <a:pt x="354" y="77"/>
                  </a:lnTo>
                  <a:lnTo>
                    <a:pt x="297" y="115"/>
                  </a:lnTo>
                  <a:lnTo>
                    <a:pt x="239" y="153"/>
                  </a:lnTo>
                  <a:lnTo>
                    <a:pt x="201" y="192"/>
                  </a:lnTo>
                  <a:lnTo>
                    <a:pt x="153" y="240"/>
                  </a:lnTo>
                  <a:lnTo>
                    <a:pt x="115" y="287"/>
                  </a:lnTo>
                  <a:lnTo>
                    <a:pt x="86" y="345"/>
                  </a:lnTo>
                  <a:lnTo>
                    <a:pt x="58" y="402"/>
                  </a:lnTo>
                  <a:lnTo>
                    <a:pt x="29" y="469"/>
                  </a:lnTo>
                  <a:lnTo>
                    <a:pt x="19" y="527"/>
                  </a:lnTo>
                  <a:lnTo>
                    <a:pt x="10" y="594"/>
                  </a:lnTo>
                  <a:lnTo>
                    <a:pt x="0" y="661"/>
                  </a:lnTo>
                  <a:lnTo>
                    <a:pt x="0" y="11072"/>
                  </a:lnTo>
                  <a:lnTo>
                    <a:pt x="10" y="11139"/>
                  </a:lnTo>
                  <a:lnTo>
                    <a:pt x="19" y="11207"/>
                  </a:lnTo>
                  <a:lnTo>
                    <a:pt x="29" y="11274"/>
                  </a:lnTo>
                  <a:lnTo>
                    <a:pt x="58" y="11331"/>
                  </a:lnTo>
                  <a:lnTo>
                    <a:pt x="86" y="11389"/>
                  </a:lnTo>
                  <a:lnTo>
                    <a:pt x="115" y="11446"/>
                  </a:lnTo>
                  <a:lnTo>
                    <a:pt x="153" y="11494"/>
                  </a:lnTo>
                  <a:lnTo>
                    <a:pt x="201" y="11542"/>
                  </a:lnTo>
                  <a:lnTo>
                    <a:pt x="239" y="11590"/>
                  </a:lnTo>
                  <a:lnTo>
                    <a:pt x="297" y="11628"/>
                  </a:lnTo>
                  <a:lnTo>
                    <a:pt x="354" y="11657"/>
                  </a:lnTo>
                  <a:lnTo>
                    <a:pt x="412" y="11685"/>
                  </a:lnTo>
                  <a:lnTo>
                    <a:pt x="469" y="11714"/>
                  </a:lnTo>
                  <a:lnTo>
                    <a:pt x="536" y="11724"/>
                  </a:lnTo>
                  <a:lnTo>
                    <a:pt x="594" y="11733"/>
                  </a:lnTo>
                  <a:lnTo>
                    <a:pt x="671" y="11743"/>
                  </a:lnTo>
                  <a:lnTo>
                    <a:pt x="738" y="11733"/>
                  </a:lnTo>
                  <a:lnTo>
                    <a:pt x="805" y="11724"/>
                  </a:lnTo>
                  <a:lnTo>
                    <a:pt x="862" y="11714"/>
                  </a:lnTo>
                  <a:lnTo>
                    <a:pt x="929" y="11685"/>
                  </a:lnTo>
                  <a:lnTo>
                    <a:pt x="987" y="11657"/>
                  </a:lnTo>
                  <a:lnTo>
                    <a:pt x="1034" y="11628"/>
                  </a:lnTo>
                  <a:lnTo>
                    <a:pt x="1092" y="11590"/>
                  </a:lnTo>
                  <a:lnTo>
                    <a:pt x="1140" y="11542"/>
                  </a:lnTo>
                  <a:lnTo>
                    <a:pt x="1178" y="11494"/>
                  </a:lnTo>
                  <a:lnTo>
                    <a:pt x="1216" y="11446"/>
                  </a:lnTo>
                  <a:lnTo>
                    <a:pt x="1245" y="11389"/>
                  </a:lnTo>
                  <a:lnTo>
                    <a:pt x="1274" y="11331"/>
                  </a:lnTo>
                  <a:lnTo>
                    <a:pt x="1303" y="11274"/>
                  </a:lnTo>
                  <a:lnTo>
                    <a:pt x="1312" y="11207"/>
                  </a:lnTo>
                  <a:lnTo>
                    <a:pt x="1322" y="11139"/>
                  </a:lnTo>
                  <a:lnTo>
                    <a:pt x="1331" y="11072"/>
                  </a:lnTo>
                  <a:lnTo>
                    <a:pt x="1331" y="661"/>
                  </a:lnTo>
                  <a:lnTo>
                    <a:pt x="1322" y="594"/>
                  </a:lnTo>
                  <a:lnTo>
                    <a:pt x="1312" y="527"/>
                  </a:lnTo>
                  <a:lnTo>
                    <a:pt x="1303" y="469"/>
                  </a:lnTo>
                  <a:lnTo>
                    <a:pt x="1274" y="402"/>
                  </a:lnTo>
                  <a:lnTo>
                    <a:pt x="1245" y="345"/>
                  </a:lnTo>
                  <a:lnTo>
                    <a:pt x="1216" y="287"/>
                  </a:lnTo>
                  <a:lnTo>
                    <a:pt x="1178" y="240"/>
                  </a:lnTo>
                  <a:lnTo>
                    <a:pt x="1140" y="192"/>
                  </a:lnTo>
                  <a:lnTo>
                    <a:pt x="1092" y="153"/>
                  </a:lnTo>
                  <a:lnTo>
                    <a:pt x="1034" y="115"/>
                  </a:lnTo>
                  <a:lnTo>
                    <a:pt x="987" y="77"/>
                  </a:lnTo>
                  <a:lnTo>
                    <a:pt x="929" y="48"/>
                  </a:lnTo>
                  <a:lnTo>
                    <a:pt x="862" y="29"/>
                  </a:lnTo>
                  <a:lnTo>
                    <a:pt x="805" y="10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1896900" y="3021187"/>
              <a:ext cx="587073" cy="543454"/>
            </a:xfrm>
            <a:custGeom>
              <a:avLst/>
              <a:gdLst/>
              <a:ahLst/>
              <a:cxnLst/>
              <a:rect l="l" t="t" r="r" b="b"/>
              <a:pathLst>
                <a:path w="18170" h="16820" extrusionOk="0">
                  <a:moveTo>
                    <a:pt x="2912" y="0"/>
                  </a:moveTo>
                  <a:lnTo>
                    <a:pt x="2759" y="10"/>
                  </a:lnTo>
                  <a:lnTo>
                    <a:pt x="2615" y="19"/>
                  </a:lnTo>
                  <a:lnTo>
                    <a:pt x="2471" y="39"/>
                  </a:lnTo>
                  <a:lnTo>
                    <a:pt x="2328" y="58"/>
                  </a:lnTo>
                  <a:lnTo>
                    <a:pt x="2184" y="96"/>
                  </a:lnTo>
                  <a:lnTo>
                    <a:pt x="2050" y="134"/>
                  </a:lnTo>
                  <a:lnTo>
                    <a:pt x="1906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3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3" y="671"/>
                  </a:lnTo>
                  <a:lnTo>
                    <a:pt x="958" y="757"/>
                  </a:lnTo>
                  <a:lnTo>
                    <a:pt x="853" y="853"/>
                  </a:lnTo>
                  <a:lnTo>
                    <a:pt x="757" y="958"/>
                  </a:lnTo>
                  <a:lnTo>
                    <a:pt x="661" y="1063"/>
                  </a:lnTo>
                  <a:lnTo>
                    <a:pt x="575" y="1169"/>
                  </a:lnTo>
                  <a:lnTo>
                    <a:pt x="498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7" y="1648"/>
                  </a:lnTo>
                  <a:lnTo>
                    <a:pt x="230" y="1782"/>
                  </a:lnTo>
                  <a:lnTo>
                    <a:pt x="173" y="1916"/>
                  </a:lnTo>
                  <a:lnTo>
                    <a:pt x="134" y="2050"/>
                  </a:lnTo>
                  <a:lnTo>
                    <a:pt x="86" y="2184"/>
                  </a:lnTo>
                  <a:lnTo>
                    <a:pt x="58" y="2328"/>
                  </a:lnTo>
                  <a:lnTo>
                    <a:pt x="29" y="2471"/>
                  </a:lnTo>
                  <a:lnTo>
                    <a:pt x="10" y="2615"/>
                  </a:lnTo>
                  <a:lnTo>
                    <a:pt x="0" y="2768"/>
                  </a:lnTo>
                  <a:lnTo>
                    <a:pt x="0" y="2912"/>
                  </a:lnTo>
                  <a:lnTo>
                    <a:pt x="0" y="13908"/>
                  </a:lnTo>
                  <a:lnTo>
                    <a:pt x="0" y="14051"/>
                  </a:lnTo>
                  <a:lnTo>
                    <a:pt x="10" y="14205"/>
                  </a:lnTo>
                  <a:lnTo>
                    <a:pt x="29" y="14348"/>
                  </a:lnTo>
                  <a:lnTo>
                    <a:pt x="58" y="14492"/>
                  </a:lnTo>
                  <a:lnTo>
                    <a:pt x="86" y="14636"/>
                  </a:lnTo>
                  <a:lnTo>
                    <a:pt x="134" y="14770"/>
                  </a:lnTo>
                  <a:lnTo>
                    <a:pt x="173" y="14904"/>
                  </a:lnTo>
                  <a:lnTo>
                    <a:pt x="230" y="15038"/>
                  </a:lnTo>
                  <a:lnTo>
                    <a:pt x="287" y="1516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8" y="15536"/>
                  </a:lnTo>
                  <a:lnTo>
                    <a:pt x="575" y="15651"/>
                  </a:lnTo>
                  <a:lnTo>
                    <a:pt x="661" y="15756"/>
                  </a:lnTo>
                  <a:lnTo>
                    <a:pt x="757" y="15862"/>
                  </a:lnTo>
                  <a:lnTo>
                    <a:pt x="853" y="15967"/>
                  </a:lnTo>
                  <a:lnTo>
                    <a:pt x="958" y="16063"/>
                  </a:lnTo>
                  <a:lnTo>
                    <a:pt x="1063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3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6" y="16637"/>
                  </a:lnTo>
                  <a:lnTo>
                    <a:pt x="2050" y="16685"/>
                  </a:lnTo>
                  <a:lnTo>
                    <a:pt x="2184" y="16724"/>
                  </a:lnTo>
                  <a:lnTo>
                    <a:pt x="2328" y="16762"/>
                  </a:lnTo>
                  <a:lnTo>
                    <a:pt x="2471" y="16781"/>
                  </a:lnTo>
                  <a:lnTo>
                    <a:pt x="2615" y="16800"/>
                  </a:lnTo>
                  <a:lnTo>
                    <a:pt x="2759" y="16810"/>
                  </a:lnTo>
                  <a:lnTo>
                    <a:pt x="2912" y="16819"/>
                  </a:lnTo>
                  <a:lnTo>
                    <a:pt x="15258" y="16819"/>
                  </a:lnTo>
                  <a:lnTo>
                    <a:pt x="15411" y="16810"/>
                  </a:lnTo>
                  <a:lnTo>
                    <a:pt x="15555" y="16800"/>
                  </a:lnTo>
                  <a:lnTo>
                    <a:pt x="15708" y="16781"/>
                  </a:lnTo>
                  <a:lnTo>
                    <a:pt x="15842" y="16762"/>
                  </a:lnTo>
                  <a:lnTo>
                    <a:pt x="15986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8" y="16589"/>
                  </a:lnTo>
                  <a:lnTo>
                    <a:pt x="16522" y="16532"/>
                  </a:lnTo>
                  <a:lnTo>
                    <a:pt x="16647" y="16465"/>
                  </a:lnTo>
                  <a:lnTo>
                    <a:pt x="16771" y="16398"/>
                  </a:lnTo>
                  <a:lnTo>
                    <a:pt x="16886" y="16321"/>
                  </a:lnTo>
                  <a:lnTo>
                    <a:pt x="17001" y="16235"/>
                  </a:lnTo>
                  <a:lnTo>
                    <a:pt x="17116" y="16149"/>
                  </a:lnTo>
                  <a:lnTo>
                    <a:pt x="17222" y="16063"/>
                  </a:lnTo>
                  <a:lnTo>
                    <a:pt x="17317" y="15967"/>
                  </a:lnTo>
                  <a:lnTo>
                    <a:pt x="17413" y="15862"/>
                  </a:lnTo>
                  <a:lnTo>
                    <a:pt x="17509" y="15756"/>
                  </a:lnTo>
                  <a:lnTo>
                    <a:pt x="17595" y="15651"/>
                  </a:lnTo>
                  <a:lnTo>
                    <a:pt x="17672" y="15536"/>
                  </a:lnTo>
                  <a:lnTo>
                    <a:pt x="17748" y="15411"/>
                  </a:lnTo>
                  <a:lnTo>
                    <a:pt x="17825" y="15296"/>
                  </a:lnTo>
                  <a:lnTo>
                    <a:pt x="17882" y="15162"/>
                  </a:lnTo>
                  <a:lnTo>
                    <a:pt x="17940" y="15038"/>
                  </a:lnTo>
                  <a:lnTo>
                    <a:pt x="17997" y="14904"/>
                  </a:lnTo>
                  <a:lnTo>
                    <a:pt x="18045" y="14770"/>
                  </a:lnTo>
                  <a:lnTo>
                    <a:pt x="18084" y="14636"/>
                  </a:lnTo>
                  <a:lnTo>
                    <a:pt x="18112" y="14492"/>
                  </a:lnTo>
                  <a:lnTo>
                    <a:pt x="18141" y="14348"/>
                  </a:lnTo>
                  <a:lnTo>
                    <a:pt x="18160" y="14205"/>
                  </a:lnTo>
                  <a:lnTo>
                    <a:pt x="18170" y="14051"/>
                  </a:lnTo>
                  <a:lnTo>
                    <a:pt x="18170" y="13908"/>
                  </a:lnTo>
                  <a:lnTo>
                    <a:pt x="18170" y="2912"/>
                  </a:lnTo>
                  <a:lnTo>
                    <a:pt x="18170" y="2768"/>
                  </a:lnTo>
                  <a:lnTo>
                    <a:pt x="18160" y="2615"/>
                  </a:lnTo>
                  <a:lnTo>
                    <a:pt x="18141" y="2471"/>
                  </a:lnTo>
                  <a:lnTo>
                    <a:pt x="18112" y="2328"/>
                  </a:lnTo>
                  <a:lnTo>
                    <a:pt x="18084" y="2184"/>
                  </a:lnTo>
                  <a:lnTo>
                    <a:pt x="18045" y="2050"/>
                  </a:lnTo>
                  <a:lnTo>
                    <a:pt x="17997" y="1916"/>
                  </a:lnTo>
                  <a:lnTo>
                    <a:pt x="17940" y="1782"/>
                  </a:lnTo>
                  <a:lnTo>
                    <a:pt x="17882" y="1648"/>
                  </a:lnTo>
                  <a:lnTo>
                    <a:pt x="17825" y="1523"/>
                  </a:lnTo>
                  <a:lnTo>
                    <a:pt x="17748" y="1408"/>
                  </a:lnTo>
                  <a:lnTo>
                    <a:pt x="17672" y="1284"/>
                  </a:lnTo>
                  <a:lnTo>
                    <a:pt x="17595" y="1169"/>
                  </a:lnTo>
                  <a:lnTo>
                    <a:pt x="17509" y="1063"/>
                  </a:lnTo>
                  <a:lnTo>
                    <a:pt x="17413" y="958"/>
                  </a:lnTo>
                  <a:lnTo>
                    <a:pt x="17317" y="853"/>
                  </a:lnTo>
                  <a:lnTo>
                    <a:pt x="17222" y="757"/>
                  </a:lnTo>
                  <a:lnTo>
                    <a:pt x="17116" y="671"/>
                  </a:lnTo>
                  <a:lnTo>
                    <a:pt x="17001" y="584"/>
                  </a:lnTo>
                  <a:lnTo>
                    <a:pt x="16886" y="498"/>
                  </a:lnTo>
                  <a:lnTo>
                    <a:pt x="16771" y="422"/>
                  </a:lnTo>
                  <a:lnTo>
                    <a:pt x="16647" y="355"/>
                  </a:lnTo>
                  <a:lnTo>
                    <a:pt x="16522" y="288"/>
                  </a:lnTo>
                  <a:lnTo>
                    <a:pt x="16398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6" y="96"/>
                  </a:lnTo>
                  <a:lnTo>
                    <a:pt x="15842" y="58"/>
                  </a:lnTo>
                  <a:lnTo>
                    <a:pt x="15708" y="39"/>
                  </a:lnTo>
                  <a:lnTo>
                    <a:pt x="15555" y="19"/>
                  </a:lnTo>
                  <a:lnTo>
                    <a:pt x="15411" y="10"/>
                  </a:lnTo>
                  <a:lnTo>
                    <a:pt x="15258" y="0"/>
                  </a:lnTo>
                  <a:close/>
                </a:path>
              </a:pathLst>
            </a:custGeom>
            <a:solidFill>
              <a:srgbClr val="D46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1899969" y="2961767"/>
              <a:ext cx="587105" cy="543454"/>
            </a:xfrm>
            <a:custGeom>
              <a:avLst/>
              <a:gdLst/>
              <a:ahLst/>
              <a:cxnLst/>
              <a:rect l="l" t="t" r="r" b="b"/>
              <a:pathLst>
                <a:path w="18171" h="16820" extrusionOk="0">
                  <a:moveTo>
                    <a:pt x="2913" y="0"/>
                  </a:moveTo>
                  <a:lnTo>
                    <a:pt x="2759" y="10"/>
                  </a:lnTo>
                  <a:lnTo>
                    <a:pt x="2616" y="19"/>
                  </a:lnTo>
                  <a:lnTo>
                    <a:pt x="2472" y="39"/>
                  </a:lnTo>
                  <a:lnTo>
                    <a:pt x="2328" y="58"/>
                  </a:lnTo>
                  <a:lnTo>
                    <a:pt x="2185" y="96"/>
                  </a:lnTo>
                  <a:lnTo>
                    <a:pt x="2051" y="134"/>
                  </a:lnTo>
                  <a:lnTo>
                    <a:pt x="1907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4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4" y="671"/>
                  </a:lnTo>
                  <a:lnTo>
                    <a:pt x="959" y="757"/>
                  </a:lnTo>
                  <a:lnTo>
                    <a:pt x="853" y="853"/>
                  </a:lnTo>
                  <a:lnTo>
                    <a:pt x="758" y="958"/>
                  </a:lnTo>
                  <a:lnTo>
                    <a:pt x="662" y="1063"/>
                  </a:lnTo>
                  <a:lnTo>
                    <a:pt x="576" y="1169"/>
                  </a:lnTo>
                  <a:lnTo>
                    <a:pt x="499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8" y="1648"/>
                  </a:lnTo>
                  <a:lnTo>
                    <a:pt x="231" y="1782"/>
                  </a:lnTo>
                  <a:lnTo>
                    <a:pt x="173" y="1916"/>
                  </a:lnTo>
                  <a:lnTo>
                    <a:pt x="135" y="2050"/>
                  </a:lnTo>
                  <a:lnTo>
                    <a:pt x="87" y="2184"/>
                  </a:lnTo>
                  <a:lnTo>
                    <a:pt x="58" y="2328"/>
                  </a:lnTo>
                  <a:lnTo>
                    <a:pt x="30" y="2471"/>
                  </a:lnTo>
                  <a:lnTo>
                    <a:pt x="10" y="2615"/>
                  </a:lnTo>
                  <a:lnTo>
                    <a:pt x="1" y="2768"/>
                  </a:lnTo>
                  <a:lnTo>
                    <a:pt x="1" y="2912"/>
                  </a:lnTo>
                  <a:lnTo>
                    <a:pt x="1" y="13908"/>
                  </a:lnTo>
                  <a:lnTo>
                    <a:pt x="1" y="14051"/>
                  </a:lnTo>
                  <a:lnTo>
                    <a:pt x="10" y="14205"/>
                  </a:lnTo>
                  <a:lnTo>
                    <a:pt x="30" y="14348"/>
                  </a:lnTo>
                  <a:lnTo>
                    <a:pt x="58" y="14492"/>
                  </a:lnTo>
                  <a:lnTo>
                    <a:pt x="87" y="14636"/>
                  </a:lnTo>
                  <a:lnTo>
                    <a:pt x="135" y="14770"/>
                  </a:lnTo>
                  <a:lnTo>
                    <a:pt x="173" y="14904"/>
                  </a:lnTo>
                  <a:lnTo>
                    <a:pt x="231" y="15038"/>
                  </a:lnTo>
                  <a:lnTo>
                    <a:pt x="288" y="1517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9" y="15536"/>
                  </a:lnTo>
                  <a:lnTo>
                    <a:pt x="576" y="15651"/>
                  </a:lnTo>
                  <a:lnTo>
                    <a:pt x="662" y="15756"/>
                  </a:lnTo>
                  <a:lnTo>
                    <a:pt x="758" y="15862"/>
                  </a:lnTo>
                  <a:lnTo>
                    <a:pt x="853" y="15967"/>
                  </a:lnTo>
                  <a:lnTo>
                    <a:pt x="959" y="16063"/>
                  </a:lnTo>
                  <a:lnTo>
                    <a:pt x="1064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4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7" y="16637"/>
                  </a:lnTo>
                  <a:lnTo>
                    <a:pt x="2051" y="16685"/>
                  </a:lnTo>
                  <a:lnTo>
                    <a:pt x="2185" y="16724"/>
                  </a:lnTo>
                  <a:lnTo>
                    <a:pt x="2328" y="16762"/>
                  </a:lnTo>
                  <a:lnTo>
                    <a:pt x="2472" y="16781"/>
                  </a:lnTo>
                  <a:lnTo>
                    <a:pt x="2616" y="16800"/>
                  </a:lnTo>
                  <a:lnTo>
                    <a:pt x="2759" y="16810"/>
                  </a:lnTo>
                  <a:lnTo>
                    <a:pt x="2913" y="16819"/>
                  </a:lnTo>
                  <a:lnTo>
                    <a:pt x="15259" y="16819"/>
                  </a:lnTo>
                  <a:lnTo>
                    <a:pt x="15412" y="16810"/>
                  </a:lnTo>
                  <a:lnTo>
                    <a:pt x="15556" y="16800"/>
                  </a:lnTo>
                  <a:lnTo>
                    <a:pt x="15709" y="16781"/>
                  </a:lnTo>
                  <a:lnTo>
                    <a:pt x="15843" y="16762"/>
                  </a:lnTo>
                  <a:lnTo>
                    <a:pt x="15987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9" y="16589"/>
                  </a:lnTo>
                  <a:lnTo>
                    <a:pt x="16523" y="16532"/>
                  </a:lnTo>
                  <a:lnTo>
                    <a:pt x="16648" y="16465"/>
                  </a:lnTo>
                  <a:lnTo>
                    <a:pt x="16772" y="16398"/>
                  </a:lnTo>
                  <a:lnTo>
                    <a:pt x="16887" y="16321"/>
                  </a:lnTo>
                  <a:lnTo>
                    <a:pt x="17002" y="16235"/>
                  </a:lnTo>
                  <a:lnTo>
                    <a:pt x="17117" y="16149"/>
                  </a:lnTo>
                  <a:lnTo>
                    <a:pt x="17222" y="16063"/>
                  </a:lnTo>
                  <a:lnTo>
                    <a:pt x="17318" y="15967"/>
                  </a:lnTo>
                  <a:lnTo>
                    <a:pt x="17414" y="15862"/>
                  </a:lnTo>
                  <a:lnTo>
                    <a:pt x="17510" y="15756"/>
                  </a:lnTo>
                  <a:lnTo>
                    <a:pt x="17596" y="15651"/>
                  </a:lnTo>
                  <a:lnTo>
                    <a:pt x="17672" y="15536"/>
                  </a:lnTo>
                  <a:lnTo>
                    <a:pt x="17749" y="15411"/>
                  </a:lnTo>
                  <a:lnTo>
                    <a:pt x="17826" y="15296"/>
                  </a:lnTo>
                  <a:lnTo>
                    <a:pt x="17883" y="15172"/>
                  </a:lnTo>
                  <a:lnTo>
                    <a:pt x="17941" y="15038"/>
                  </a:lnTo>
                  <a:lnTo>
                    <a:pt x="17998" y="14904"/>
                  </a:lnTo>
                  <a:lnTo>
                    <a:pt x="18046" y="14770"/>
                  </a:lnTo>
                  <a:lnTo>
                    <a:pt x="18084" y="14636"/>
                  </a:lnTo>
                  <a:lnTo>
                    <a:pt x="18113" y="14492"/>
                  </a:lnTo>
                  <a:lnTo>
                    <a:pt x="18142" y="14348"/>
                  </a:lnTo>
                  <a:lnTo>
                    <a:pt x="18161" y="14205"/>
                  </a:lnTo>
                  <a:lnTo>
                    <a:pt x="18171" y="14051"/>
                  </a:lnTo>
                  <a:lnTo>
                    <a:pt x="18171" y="13908"/>
                  </a:lnTo>
                  <a:lnTo>
                    <a:pt x="18171" y="2912"/>
                  </a:lnTo>
                  <a:lnTo>
                    <a:pt x="18171" y="2768"/>
                  </a:lnTo>
                  <a:lnTo>
                    <a:pt x="18161" y="2615"/>
                  </a:lnTo>
                  <a:lnTo>
                    <a:pt x="18142" y="2471"/>
                  </a:lnTo>
                  <a:lnTo>
                    <a:pt x="18113" y="2328"/>
                  </a:lnTo>
                  <a:lnTo>
                    <a:pt x="18084" y="2184"/>
                  </a:lnTo>
                  <a:lnTo>
                    <a:pt x="18046" y="2050"/>
                  </a:lnTo>
                  <a:lnTo>
                    <a:pt x="17998" y="1916"/>
                  </a:lnTo>
                  <a:lnTo>
                    <a:pt x="17941" y="1782"/>
                  </a:lnTo>
                  <a:lnTo>
                    <a:pt x="17883" y="1648"/>
                  </a:lnTo>
                  <a:lnTo>
                    <a:pt x="17826" y="1523"/>
                  </a:lnTo>
                  <a:lnTo>
                    <a:pt x="17749" y="1408"/>
                  </a:lnTo>
                  <a:lnTo>
                    <a:pt x="17672" y="1284"/>
                  </a:lnTo>
                  <a:lnTo>
                    <a:pt x="17596" y="1169"/>
                  </a:lnTo>
                  <a:lnTo>
                    <a:pt x="17510" y="1063"/>
                  </a:lnTo>
                  <a:lnTo>
                    <a:pt x="17414" y="958"/>
                  </a:lnTo>
                  <a:lnTo>
                    <a:pt x="17318" y="853"/>
                  </a:lnTo>
                  <a:lnTo>
                    <a:pt x="17222" y="757"/>
                  </a:lnTo>
                  <a:lnTo>
                    <a:pt x="17117" y="671"/>
                  </a:lnTo>
                  <a:lnTo>
                    <a:pt x="17002" y="584"/>
                  </a:lnTo>
                  <a:lnTo>
                    <a:pt x="16887" y="498"/>
                  </a:lnTo>
                  <a:lnTo>
                    <a:pt x="16772" y="422"/>
                  </a:lnTo>
                  <a:lnTo>
                    <a:pt x="16648" y="355"/>
                  </a:lnTo>
                  <a:lnTo>
                    <a:pt x="16523" y="288"/>
                  </a:lnTo>
                  <a:lnTo>
                    <a:pt x="16399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7" y="96"/>
                  </a:lnTo>
                  <a:lnTo>
                    <a:pt x="15843" y="58"/>
                  </a:lnTo>
                  <a:lnTo>
                    <a:pt x="15709" y="39"/>
                  </a:lnTo>
                  <a:lnTo>
                    <a:pt x="15556" y="19"/>
                  </a:lnTo>
                  <a:lnTo>
                    <a:pt x="15412" y="1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1826624" y="3809116"/>
              <a:ext cx="727589" cy="48303"/>
            </a:xfrm>
            <a:custGeom>
              <a:avLst/>
              <a:gdLst/>
              <a:ahLst/>
              <a:cxnLst/>
              <a:rect l="l" t="t" r="r" b="b"/>
              <a:pathLst>
                <a:path w="22519" h="1495" extrusionOk="0">
                  <a:moveTo>
                    <a:pt x="1" y="0"/>
                  </a:moveTo>
                  <a:lnTo>
                    <a:pt x="1" y="450"/>
                  </a:lnTo>
                  <a:lnTo>
                    <a:pt x="10" y="556"/>
                  </a:lnTo>
                  <a:lnTo>
                    <a:pt x="20" y="661"/>
                  </a:lnTo>
                  <a:lnTo>
                    <a:pt x="49" y="757"/>
                  </a:lnTo>
                  <a:lnTo>
                    <a:pt x="87" y="853"/>
                  </a:lnTo>
                  <a:lnTo>
                    <a:pt x="125" y="948"/>
                  </a:lnTo>
                  <a:lnTo>
                    <a:pt x="183" y="1035"/>
                  </a:lnTo>
                  <a:lnTo>
                    <a:pt x="240" y="1111"/>
                  </a:lnTo>
                  <a:lnTo>
                    <a:pt x="307" y="1188"/>
                  </a:lnTo>
                  <a:lnTo>
                    <a:pt x="384" y="1255"/>
                  </a:lnTo>
                  <a:lnTo>
                    <a:pt x="461" y="1312"/>
                  </a:lnTo>
                  <a:lnTo>
                    <a:pt x="547" y="1370"/>
                  </a:lnTo>
                  <a:lnTo>
                    <a:pt x="633" y="1408"/>
                  </a:lnTo>
                  <a:lnTo>
                    <a:pt x="729" y="1446"/>
                  </a:lnTo>
                  <a:lnTo>
                    <a:pt x="834" y="1475"/>
                  </a:lnTo>
                  <a:lnTo>
                    <a:pt x="930" y="1485"/>
                  </a:lnTo>
                  <a:lnTo>
                    <a:pt x="1045" y="1494"/>
                  </a:lnTo>
                  <a:lnTo>
                    <a:pt x="21485" y="1494"/>
                  </a:lnTo>
                  <a:lnTo>
                    <a:pt x="21590" y="1485"/>
                  </a:lnTo>
                  <a:lnTo>
                    <a:pt x="21686" y="1475"/>
                  </a:lnTo>
                  <a:lnTo>
                    <a:pt x="21791" y="1446"/>
                  </a:lnTo>
                  <a:lnTo>
                    <a:pt x="21887" y="1408"/>
                  </a:lnTo>
                  <a:lnTo>
                    <a:pt x="21973" y="1370"/>
                  </a:lnTo>
                  <a:lnTo>
                    <a:pt x="22059" y="1312"/>
                  </a:lnTo>
                  <a:lnTo>
                    <a:pt x="22145" y="1255"/>
                  </a:lnTo>
                  <a:lnTo>
                    <a:pt x="22212" y="1188"/>
                  </a:lnTo>
                  <a:lnTo>
                    <a:pt x="22280" y="1111"/>
                  </a:lnTo>
                  <a:lnTo>
                    <a:pt x="22347" y="1035"/>
                  </a:lnTo>
                  <a:lnTo>
                    <a:pt x="22394" y="948"/>
                  </a:lnTo>
                  <a:lnTo>
                    <a:pt x="22442" y="853"/>
                  </a:lnTo>
                  <a:lnTo>
                    <a:pt x="22471" y="757"/>
                  </a:lnTo>
                  <a:lnTo>
                    <a:pt x="22500" y="661"/>
                  </a:lnTo>
                  <a:lnTo>
                    <a:pt x="22519" y="556"/>
                  </a:lnTo>
                  <a:lnTo>
                    <a:pt x="22519" y="450"/>
                  </a:lnTo>
                  <a:lnTo>
                    <a:pt x="22519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2165208" y="3829213"/>
              <a:ext cx="52342" cy="756700"/>
            </a:xfrm>
            <a:custGeom>
              <a:avLst/>
              <a:gdLst/>
              <a:ahLst/>
              <a:cxnLst/>
              <a:rect l="l" t="t" r="r" b="b"/>
              <a:pathLst>
                <a:path w="1620" h="23420" extrusionOk="0">
                  <a:moveTo>
                    <a:pt x="0" y="1"/>
                  </a:moveTo>
                  <a:lnTo>
                    <a:pt x="0" y="23419"/>
                  </a:lnTo>
                  <a:lnTo>
                    <a:pt x="1619" y="2341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946723" y="4506963"/>
              <a:ext cx="494246" cy="132180"/>
            </a:xfrm>
            <a:custGeom>
              <a:avLst/>
              <a:gdLst/>
              <a:ahLst/>
              <a:cxnLst/>
              <a:rect l="l" t="t" r="r" b="b"/>
              <a:pathLst>
                <a:path w="15297" h="4091" extrusionOk="0">
                  <a:moveTo>
                    <a:pt x="3879" y="1"/>
                  </a:moveTo>
                  <a:lnTo>
                    <a:pt x="3678" y="20"/>
                  </a:lnTo>
                  <a:lnTo>
                    <a:pt x="3467" y="49"/>
                  </a:lnTo>
                  <a:lnTo>
                    <a:pt x="3266" y="87"/>
                  </a:lnTo>
                  <a:lnTo>
                    <a:pt x="3065" y="125"/>
                  </a:lnTo>
                  <a:lnTo>
                    <a:pt x="2874" y="183"/>
                  </a:lnTo>
                  <a:lnTo>
                    <a:pt x="2682" y="250"/>
                  </a:lnTo>
                  <a:lnTo>
                    <a:pt x="2500" y="326"/>
                  </a:lnTo>
                  <a:lnTo>
                    <a:pt x="2318" y="403"/>
                  </a:lnTo>
                  <a:lnTo>
                    <a:pt x="2146" y="499"/>
                  </a:lnTo>
                  <a:lnTo>
                    <a:pt x="1973" y="595"/>
                  </a:lnTo>
                  <a:lnTo>
                    <a:pt x="1801" y="700"/>
                  </a:lnTo>
                  <a:lnTo>
                    <a:pt x="1648" y="815"/>
                  </a:lnTo>
                  <a:lnTo>
                    <a:pt x="1485" y="939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95"/>
                  </a:lnTo>
                  <a:lnTo>
                    <a:pt x="814" y="1648"/>
                  </a:lnTo>
                  <a:lnTo>
                    <a:pt x="699" y="1811"/>
                  </a:lnTo>
                  <a:lnTo>
                    <a:pt x="594" y="1974"/>
                  </a:lnTo>
                  <a:lnTo>
                    <a:pt x="489" y="2146"/>
                  </a:lnTo>
                  <a:lnTo>
                    <a:pt x="402" y="2319"/>
                  </a:lnTo>
                  <a:lnTo>
                    <a:pt x="316" y="2501"/>
                  </a:lnTo>
                  <a:lnTo>
                    <a:pt x="249" y="2692"/>
                  </a:lnTo>
                  <a:lnTo>
                    <a:pt x="182" y="2874"/>
                  </a:lnTo>
                  <a:lnTo>
                    <a:pt x="125" y="3075"/>
                  </a:lnTo>
                  <a:lnTo>
                    <a:pt x="77" y="3267"/>
                  </a:lnTo>
                  <a:lnTo>
                    <a:pt x="48" y="3468"/>
                  </a:lnTo>
                  <a:lnTo>
                    <a:pt x="19" y="3679"/>
                  </a:lnTo>
                  <a:lnTo>
                    <a:pt x="0" y="3880"/>
                  </a:lnTo>
                  <a:lnTo>
                    <a:pt x="0" y="4091"/>
                  </a:lnTo>
                  <a:lnTo>
                    <a:pt x="1169" y="4091"/>
                  </a:lnTo>
                  <a:lnTo>
                    <a:pt x="1178" y="3947"/>
                  </a:lnTo>
                  <a:lnTo>
                    <a:pt x="1188" y="3794"/>
                  </a:lnTo>
                  <a:lnTo>
                    <a:pt x="1207" y="3650"/>
                  </a:lnTo>
                  <a:lnTo>
                    <a:pt x="1236" y="3506"/>
                  </a:lnTo>
                  <a:lnTo>
                    <a:pt x="1264" y="3363"/>
                  </a:lnTo>
                  <a:lnTo>
                    <a:pt x="1303" y="3229"/>
                  </a:lnTo>
                  <a:lnTo>
                    <a:pt x="1351" y="3094"/>
                  </a:lnTo>
                  <a:lnTo>
                    <a:pt x="1399" y="2960"/>
                  </a:lnTo>
                  <a:lnTo>
                    <a:pt x="1466" y="2826"/>
                  </a:lnTo>
                  <a:lnTo>
                    <a:pt x="1523" y="2702"/>
                  </a:lnTo>
                  <a:lnTo>
                    <a:pt x="1600" y="2577"/>
                  </a:lnTo>
                  <a:lnTo>
                    <a:pt x="1676" y="2462"/>
                  </a:lnTo>
                  <a:lnTo>
                    <a:pt x="1753" y="2347"/>
                  </a:lnTo>
                  <a:lnTo>
                    <a:pt x="1839" y="2242"/>
                  </a:lnTo>
                  <a:lnTo>
                    <a:pt x="1935" y="2137"/>
                  </a:lnTo>
                  <a:lnTo>
                    <a:pt x="2031" y="2031"/>
                  </a:lnTo>
                  <a:lnTo>
                    <a:pt x="2127" y="1935"/>
                  </a:lnTo>
                  <a:lnTo>
                    <a:pt x="2232" y="1840"/>
                  </a:lnTo>
                  <a:lnTo>
                    <a:pt x="2347" y="1754"/>
                  </a:lnTo>
                  <a:lnTo>
                    <a:pt x="2462" y="1677"/>
                  </a:lnTo>
                  <a:lnTo>
                    <a:pt x="2577" y="1600"/>
                  </a:lnTo>
                  <a:lnTo>
                    <a:pt x="2701" y="1524"/>
                  </a:lnTo>
                  <a:lnTo>
                    <a:pt x="2826" y="1466"/>
                  </a:lnTo>
                  <a:lnTo>
                    <a:pt x="2960" y="1409"/>
                  </a:lnTo>
                  <a:lnTo>
                    <a:pt x="3094" y="1351"/>
                  </a:lnTo>
                  <a:lnTo>
                    <a:pt x="3228" y="1303"/>
                  </a:lnTo>
                  <a:lnTo>
                    <a:pt x="3362" y="1265"/>
                  </a:lnTo>
                  <a:lnTo>
                    <a:pt x="3506" y="1236"/>
                  </a:lnTo>
                  <a:lnTo>
                    <a:pt x="3649" y="1208"/>
                  </a:lnTo>
                  <a:lnTo>
                    <a:pt x="3793" y="1188"/>
                  </a:lnTo>
                  <a:lnTo>
                    <a:pt x="3946" y="1179"/>
                  </a:lnTo>
                  <a:lnTo>
                    <a:pt x="11350" y="1179"/>
                  </a:lnTo>
                  <a:lnTo>
                    <a:pt x="11494" y="1188"/>
                  </a:lnTo>
                  <a:lnTo>
                    <a:pt x="11638" y="1208"/>
                  </a:lnTo>
                  <a:lnTo>
                    <a:pt x="11781" y="1236"/>
                  </a:lnTo>
                  <a:lnTo>
                    <a:pt x="11925" y="1265"/>
                  </a:lnTo>
                  <a:lnTo>
                    <a:pt x="12069" y="1303"/>
                  </a:lnTo>
                  <a:lnTo>
                    <a:pt x="12203" y="1351"/>
                  </a:lnTo>
                  <a:lnTo>
                    <a:pt x="12337" y="1409"/>
                  </a:lnTo>
                  <a:lnTo>
                    <a:pt x="12461" y="1466"/>
                  </a:lnTo>
                  <a:lnTo>
                    <a:pt x="12586" y="1524"/>
                  </a:lnTo>
                  <a:lnTo>
                    <a:pt x="12710" y="1600"/>
                  </a:lnTo>
                  <a:lnTo>
                    <a:pt x="12825" y="1677"/>
                  </a:lnTo>
                  <a:lnTo>
                    <a:pt x="12940" y="1754"/>
                  </a:lnTo>
                  <a:lnTo>
                    <a:pt x="13055" y="1840"/>
                  </a:lnTo>
                  <a:lnTo>
                    <a:pt x="13160" y="1935"/>
                  </a:lnTo>
                  <a:lnTo>
                    <a:pt x="13256" y="2031"/>
                  </a:lnTo>
                  <a:lnTo>
                    <a:pt x="13362" y="2137"/>
                  </a:lnTo>
                  <a:lnTo>
                    <a:pt x="13448" y="2242"/>
                  </a:lnTo>
                  <a:lnTo>
                    <a:pt x="13534" y="2347"/>
                  </a:lnTo>
                  <a:lnTo>
                    <a:pt x="13620" y="2462"/>
                  </a:lnTo>
                  <a:lnTo>
                    <a:pt x="13697" y="2577"/>
                  </a:lnTo>
                  <a:lnTo>
                    <a:pt x="13764" y="2702"/>
                  </a:lnTo>
                  <a:lnTo>
                    <a:pt x="13831" y="2826"/>
                  </a:lnTo>
                  <a:lnTo>
                    <a:pt x="13888" y="2960"/>
                  </a:lnTo>
                  <a:lnTo>
                    <a:pt x="13936" y="3094"/>
                  </a:lnTo>
                  <a:lnTo>
                    <a:pt x="13984" y="3229"/>
                  </a:lnTo>
                  <a:lnTo>
                    <a:pt x="14023" y="3363"/>
                  </a:lnTo>
                  <a:lnTo>
                    <a:pt x="14061" y="3506"/>
                  </a:lnTo>
                  <a:lnTo>
                    <a:pt x="14080" y="3650"/>
                  </a:lnTo>
                  <a:lnTo>
                    <a:pt x="14099" y="3794"/>
                  </a:lnTo>
                  <a:lnTo>
                    <a:pt x="14109" y="3947"/>
                  </a:lnTo>
                  <a:lnTo>
                    <a:pt x="14118" y="4091"/>
                  </a:lnTo>
                  <a:lnTo>
                    <a:pt x="15296" y="4091"/>
                  </a:lnTo>
                  <a:lnTo>
                    <a:pt x="15287" y="3880"/>
                  </a:lnTo>
                  <a:lnTo>
                    <a:pt x="15268" y="3679"/>
                  </a:lnTo>
                  <a:lnTo>
                    <a:pt x="15249" y="3468"/>
                  </a:lnTo>
                  <a:lnTo>
                    <a:pt x="15210" y="3267"/>
                  </a:lnTo>
                  <a:lnTo>
                    <a:pt x="15162" y="3075"/>
                  </a:lnTo>
                  <a:lnTo>
                    <a:pt x="15105" y="2874"/>
                  </a:lnTo>
                  <a:lnTo>
                    <a:pt x="15047" y="2692"/>
                  </a:lnTo>
                  <a:lnTo>
                    <a:pt x="14971" y="2501"/>
                  </a:lnTo>
                  <a:lnTo>
                    <a:pt x="14885" y="2319"/>
                  </a:lnTo>
                  <a:lnTo>
                    <a:pt x="14798" y="2146"/>
                  </a:lnTo>
                  <a:lnTo>
                    <a:pt x="14703" y="1974"/>
                  </a:lnTo>
                  <a:lnTo>
                    <a:pt x="14588" y="1811"/>
                  </a:lnTo>
                  <a:lnTo>
                    <a:pt x="14473" y="1648"/>
                  </a:lnTo>
                  <a:lnTo>
                    <a:pt x="14358" y="1495"/>
                  </a:lnTo>
                  <a:lnTo>
                    <a:pt x="14224" y="1342"/>
                  </a:lnTo>
                  <a:lnTo>
                    <a:pt x="14090" y="1198"/>
                  </a:lnTo>
                  <a:lnTo>
                    <a:pt x="13946" y="1064"/>
                  </a:lnTo>
                  <a:lnTo>
                    <a:pt x="13802" y="939"/>
                  </a:lnTo>
                  <a:lnTo>
                    <a:pt x="13649" y="815"/>
                  </a:lnTo>
                  <a:lnTo>
                    <a:pt x="13486" y="700"/>
                  </a:lnTo>
                  <a:lnTo>
                    <a:pt x="13323" y="595"/>
                  </a:lnTo>
                  <a:lnTo>
                    <a:pt x="13151" y="499"/>
                  </a:lnTo>
                  <a:lnTo>
                    <a:pt x="12969" y="403"/>
                  </a:lnTo>
                  <a:lnTo>
                    <a:pt x="12787" y="326"/>
                  </a:lnTo>
                  <a:lnTo>
                    <a:pt x="12605" y="250"/>
                  </a:lnTo>
                  <a:lnTo>
                    <a:pt x="12413" y="183"/>
                  </a:lnTo>
                  <a:lnTo>
                    <a:pt x="12222" y="125"/>
                  </a:lnTo>
                  <a:lnTo>
                    <a:pt x="12021" y="87"/>
                  </a:lnTo>
                  <a:lnTo>
                    <a:pt x="11820" y="49"/>
                  </a:lnTo>
                  <a:lnTo>
                    <a:pt x="11618" y="20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2131475" y="3821168"/>
              <a:ext cx="113279" cy="205201"/>
            </a:xfrm>
            <a:custGeom>
              <a:avLst/>
              <a:gdLst/>
              <a:ahLst/>
              <a:cxnLst/>
              <a:rect l="l" t="t" r="r" b="b"/>
              <a:pathLst>
                <a:path w="3506" h="6351" extrusionOk="0">
                  <a:moveTo>
                    <a:pt x="0" y="1"/>
                  </a:moveTo>
                  <a:lnTo>
                    <a:pt x="661" y="6351"/>
                  </a:lnTo>
                  <a:lnTo>
                    <a:pt x="2845" y="6351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1801260" y="3705431"/>
              <a:ext cx="780190" cy="115767"/>
            </a:xfrm>
            <a:custGeom>
              <a:avLst/>
              <a:gdLst/>
              <a:ahLst/>
              <a:cxnLst/>
              <a:rect l="l" t="t" r="r" b="b"/>
              <a:pathLst>
                <a:path w="24147" h="3583" extrusionOk="0">
                  <a:moveTo>
                    <a:pt x="3171" y="0"/>
                  </a:moveTo>
                  <a:lnTo>
                    <a:pt x="3008" y="10"/>
                  </a:lnTo>
                  <a:lnTo>
                    <a:pt x="2855" y="20"/>
                  </a:lnTo>
                  <a:lnTo>
                    <a:pt x="2692" y="39"/>
                  </a:lnTo>
                  <a:lnTo>
                    <a:pt x="2539" y="67"/>
                  </a:lnTo>
                  <a:lnTo>
                    <a:pt x="2385" y="106"/>
                  </a:lnTo>
                  <a:lnTo>
                    <a:pt x="2232" y="144"/>
                  </a:lnTo>
                  <a:lnTo>
                    <a:pt x="2089" y="192"/>
                  </a:lnTo>
                  <a:lnTo>
                    <a:pt x="1945" y="249"/>
                  </a:lnTo>
                  <a:lnTo>
                    <a:pt x="1801" y="316"/>
                  </a:lnTo>
                  <a:lnTo>
                    <a:pt x="1667" y="384"/>
                  </a:lnTo>
                  <a:lnTo>
                    <a:pt x="1533" y="460"/>
                  </a:lnTo>
                  <a:lnTo>
                    <a:pt x="1399" y="546"/>
                  </a:lnTo>
                  <a:lnTo>
                    <a:pt x="1274" y="633"/>
                  </a:lnTo>
                  <a:lnTo>
                    <a:pt x="1159" y="728"/>
                  </a:lnTo>
                  <a:lnTo>
                    <a:pt x="1044" y="824"/>
                  </a:lnTo>
                  <a:lnTo>
                    <a:pt x="930" y="929"/>
                  </a:lnTo>
                  <a:lnTo>
                    <a:pt x="824" y="1044"/>
                  </a:lnTo>
                  <a:lnTo>
                    <a:pt x="728" y="1159"/>
                  </a:lnTo>
                  <a:lnTo>
                    <a:pt x="633" y="1274"/>
                  </a:lnTo>
                  <a:lnTo>
                    <a:pt x="546" y="1399"/>
                  </a:lnTo>
                  <a:lnTo>
                    <a:pt x="460" y="1533"/>
                  </a:lnTo>
                  <a:lnTo>
                    <a:pt x="384" y="1657"/>
                  </a:lnTo>
                  <a:lnTo>
                    <a:pt x="317" y="1801"/>
                  </a:lnTo>
                  <a:lnTo>
                    <a:pt x="250" y="1935"/>
                  </a:lnTo>
                  <a:lnTo>
                    <a:pt x="202" y="2079"/>
                  </a:lnTo>
                  <a:lnTo>
                    <a:pt x="144" y="2232"/>
                  </a:lnTo>
                  <a:lnTo>
                    <a:pt x="106" y="2376"/>
                  </a:lnTo>
                  <a:lnTo>
                    <a:pt x="68" y="2529"/>
                  </a:lnTo>
                  <a:lnTo>
                    <a:pt x="39" y="2692"/>
                  </a:lnTo>
                  <a:lnTo>
                    <a:pt x="20" y="2845"/>
                  </a:lnTo>
                  <a:lnTo>
                    <a:pt x="10" y="3008"/>
                  </a:lnTo>
                  <a:lnTo>
                    <a:pt x="0" y="3171"/>
                  </a:lnTo>
                  <a:lnTo>
                    <a:pt x="0" y="3583"/>
                  </a:lnTo>
                  <a:lnTo>
                    <a:pt x="24147" y="3583"/>
                  </a:lnTo>
                  <a:lnTo>
                    <a:pt x="24147" y="3171"/>
                  </a:lnTo>
                  <a:lnTo>
                    <a:pt x="24147" y="3008"/>
                  </a:lnTo>
                  <a:lnTo>
                    <a:pt x="24128" y="2845"/>
                  </a:lnTo>
                  <a:lnTo>
                    <a:pt x="24109" y="2692"/>
                  </a:lnTo>
                  <a:lnTo>
                    <a:pt x="24080" y="2529"/>
                  </a:lnTo>
                  <a:lnTo>
                    <a:pt x="24051" y="2376"/>
                  </a:lnTo>
                  <a:lnTo>
                    <a:pt x="24003" y="2232"/>
                  </a:lnTo>
                  <a:lnTo>
                    <a:pt x="23955" y="2079"/>
                  </a:lnTo>
                  <a:lnTo>
                    <a:pt x="23898" y="1935"/>
                  </a:lnTo>
                  <a:lnTo>
                    <a:pt x="23831" y="1801"/>
                  </a:lnTo>
                  <a:lnTo>
                    <a:pt x="23764" y="1657"/>
                  </a:lnTo>
                  <a:lnTo>
                    <a:pt x="23687" y="1533"/>
                  </a:lnTo>
                  <a:lnTo>
                    <a:pt x="23601" y="1399"/>
                  </a:lnTo>
                  <a:lnTo>
                    <a:pt x="23515" y="1274"/>
                  </a:lnTo>
                  <a:lnTo>
                    <a:pt x="23419" y="1159"/>
                  </a:lnTo>
                  <a:lnTo>
                    <a:pt x="23323" y="1044"/>
                  </a:lnTo>
                  <a:lnTo>
                    <a:pt x="23218" y="929"/>
                  </a:lnTo>
                  <a:lnTo>
                    <a:pt x="23112" y="824"/>
                  </a:lnTo>
                  <a:lnTo>
                    <a:pt x="22997" y="728"/>
                  </a:lnTo>
                  <a:lnTo>
                    <a:pt x="22873" y="633"/>
                  </a:lnTo>
                  <a:lnTo>
                    <a:pt x="22748" y="546"/>
                  </a:lnTo>
                  <a:lnTo>
                    <a:pt x="22624" y="460"/>
                  </a:lnTo>
                  <a:lnTo>
                    <a:pt x="22490" y="384"/>
                  </a:lnTo>
                  <a:lnTo>
                    <a:pt x="22346" y="316"/>
                  </a:lnTo>
                  <a:lnTo>
                    <a:pt x="22212" y="249"/>
                  </a:lnTo>
                  <a:lnTo>
                    <a:pt x="22068" y="192"/>
                  </a:lnTo>
                  <a:lnTo>
                    <a:pt x="21915" y="144"/>
                  </a:lnTo>
                  <a:lnTo>
                    <a:pt x="21771" y="106"/>
                  </a:lnTo>
                  <a:lnTo>
                    <a:pt x="21618" y="67"/>
                  </a:lnTo>
                  <a:lnTo>
                    <a:pt x="21455" y="39"/>
                  </a:lnTo>
                  <a:lnTo>
                    <a:pt x="21302" y="20"/>
                  </a:lnTo>
                  <a:lnTo>
                    <a:pt x="21139" y="10"/>
                  </a:lnTo>
                  <a:lnTo>
                    <a:pt x="20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2279717" y="1805851"/>
              <a:ext cx="732855" cy="701935"/>
            </a:xfrm>
            <a:custGeom>
              <a:avLst/>
              <a:gdLst/>
              <a:ahLst/>
              <a:cxnLst/>
              <a:rect l="l" t="t" r="r" b="b"/>
              <a:pathLst>
                <a:path w="22682" h="21725" extrusionOk="0">
                  <a:moveTo>
                    <a:pt x="1878" y="1"/>
                  </a:moveTo>
                  <a:lnTo>
                    <a:pt x="1609" y="30"/>
                  </a:lnTo>
                  <a:lnTo>
                    <a:pt x="1341" y="78"/>
                  </a:lnTo>
                  <a:lnTo>
                    <a:pt x="1217" y="106"/>
                  </a:lnTo>
                  <a:lnTo>
                    <a:pt x="1092" y="135"/>
                  </a:lnTo>
                  <a:lnTo>
                    <a:pt x="968" y="183"/>
                  </a:lnTo>
                  <a:lnTo>
                    <a:pt x="853" y="231"/>
                  </a:lnTo>
                  <a:lnTo>
                    <a:pt x="738" y="279"/>
                  </a:lnTo>
                  <a:lnTo>
                    <a:pt x="623" y="336"/>
                  </a:lnTo>
                  <a:lnTo>
                    <a:pt x="508" y="403"/>
                  </a:lnTo>
                  <a:lnTo>
                    <a:pt x="402" y="470"/>
                  </a:lnTo>
                  <a:lnTo>
                    <a:pt x="297" y="547"/>
                  </a:lnTo>
                  <a:lnTo>
                    <a:pt x="192" y="624"/>
                  </a:lnTo>
                  <a:lnTo>
                    <a:pt x="96" y="710"/>
                  </a:lnTo>
                  <a:lnTo>
                    <a:pt x="0" y="805"/>
                  </a:lnTo>
                  <a:lnTo>
                    <a:pt x="134" y="1390"/>
                  </a:lnTo>
                  <a:lnTo>
                    <a:pt x="307" y="2070"/>
                  </a:lnTo>
                  <a:lnTo>
                    <a:pt x="527" y="2961"/>
                  </a:lnTo>
                  <a:lnTo>
                    <a:pt x="805" y="4024"/>
                  </a:lnTo>
                  <a:lnTo>
                    <a:pt x="1140" y="5231"/>
                  </a:lnTo>
                  <a:lnTo>
                    <a:pt x="1514" y="6533"/>
                  </a:lnTo>
                  <a:lnTo>
                    <a:pt x="1715" y="7223"/>
                  </a:lnTo>
                  <a:lnTo>
                    <a:pt x="1935" y="7912"/>
                  </a:lnTo>
                  <a:lnTo>
                    <a:pt x="2155" y="8621"/>
                  </a:lnTo>
                  <a:lnTo>
                    <a:pt x="2395" y="9330"/>
                  </a:lnTo>
                  <a:lnTo>
                    <a:pt x="2634" y="10039"/>
                  </a:lnTo>
                  <a:lnTo>
                    <a:pt x="2883" y="10748"/>
                  </a:lnTo>
                  <a:lnTo>
                    <a:pt x="3142" y="11437"/>
                  </a:lnTo>
                  <a:lnTo>
                    <a:pt x="3400" y="12127"/>
                  </a:lnTo>
                  <a:lnTo>
                    <a:pt x="3678" y="12788"/>
                  </a:lnTo>
                  <a:lnTo>
                    <a:pt x="3946" y="13429"/>
                  </a:lnTo>
                  <a:lnTo>
                    <a:pt x="4234" y="14052"/>
                  </a:lnTo>
                  <a:lnTo>
                    <a:pt x="4521" y="14636"/>
                  </a:lnTo>
                  <a:lnTo>
                    <a:pt x="4808" y="15182"/>
                  </a:lnTo>
                  <a:lnTo>
                    <a:pt x="4952" y="15441"/>
                  </a:lnTo>
                  <a:lnTo>
                    <a:pt x="5105" y="15690"/>
                  </a:lnTo>
                  <a:lnTo>
                    <a:pt x="5249" y="15929"/>
                  </a:lnTo>
                  <a:lnTo>
                    <a:pt x="5402" y="16159"/>
                  </a:lnTo>
                  <a:lnTo>
                    <a:pt x="5556" y="16380"/>
                  </a:lnTo>
                  <a:lnTo>
                    <a:pt x="5699" y="16581"/>
                  </a:lnTo>
                  <a:lnTo>
                    <a:pt x="5852" y="16772"/>
                  </a:lnTo>
                  <a:lnTo>
                    <a:pt x="6006" y="16945"/>
                  </a:lnTo>
                  <a:lnTo>
                    <a:pt x="6159" y="17107"/>
                  </a:lnTo>
                  <a:lnTo>
                    <a:pt x="6312" y="17251"/>
                  </a:lnTo>
                  <a:lnTo>
                    <a:pt x="6456" y="17376"/>
                  </a:lnTo>
                  <a:lnTo>
                    <a:pt x="6609" y="17491"/>
                  </a:lnTo>
                  <a:lnTo>
                    <a:pt x="6772" y="17615"/>
                  </a:lnTo>
                  <a:lnTo>
                    <a:pt x="6954" y="17730"/>
                  </a:lnTo>
                  <a:lnTo>
                    <a:pt x="7145" y="17855"/>
                  </a:lnTo>
                  <a:lnTo>
                    <a:pt x="7347" y="17969"/>
                  </a:lnTo>
                  <a:lnTo>
                    <a:pt x="7557" y="18084"/>
                  </a:lnTo>
                  <a:lnTo>
                    <a:pt x="7778" y="18190"/>
                  </a:lnTo>
                  <a:lnTo>
                    <a:pt x="8247" y="18420"/>
                  </a:lnTo>
                  <a:lnTo>
                    <a:pt x="8755" y="18640"/>
                  </a:lnTo>
                  <a:lnTo>
                    <a:pt x="9291" y="18851"/>
                  </a:lnTo>
                  <a:lnTo>
                    <a:pt x="9846" y="19052"/>
                  </a:lnTo>
                  <a:lnTo>
                    <a:pt x="10440" y="19253"/>
                  </a:lnTo>
                  <a:lnTo>
                    <a:pt x="11044" y="19445"/>
                  </a:lnTo>
                  <a:lnTo>
                    <a:pt x="11657" y="19636"/>
                  </a:lnTo>
                  <a:lnTo>
                    <a:pt x="12289" y="19818"/>
                  </a:lnTo>
                  <a:lnTo>
                    <a:pt x="12921" y="19990"/>
                  </a:lnTo>
                  <a:lnTo>
                    <a:pt x="13563" y="20153"/>
                  </a:lnTo>
                  <a:lnTo>
                    <a:pt x="14205" y="20316"/>
                  </a:lnTo>
                  <a:lnTo>
                    <a:pt x="14837" y="20469"/>
                  </a:lnTo>
                  <a:lnTo>
                    <a:pt x="16072" y="20747"/>
                  </a:lnTo>
                  <a:lnTo>
                    <a:pt x="17250" y="20996"/>
                  </a:lnTo>
                  <a:lnTo>
                    <a:pt x="18333" y="21216"/>
                  </a:lnTo>
                  <a:lnTo>
                    <a:pt x="19281" y="21389"/>
                  </a:lnTo>
                  <a:lnTo>
                    <a:pt x="20076" y="21533"/>
                  </a:lnTo>
                  <a:lnTo>
                    <a:pt x="20689" y="21638"/>
                  </a:lnTo>
                  <a:lnTo>
                    <a:pt x="21206" y="21724"/>
                  </a:lnTo>
                  <a:lnTo>
                    <a:pt x="21292" y="21475"/>
                  </a:lnTo>
                  <a:lnTo>
                    <a:pt x="21388" y="21178"/>
                  </a:lnTo>
                  <a:lnTo>
                    <a:pt x="21503" y="20776"/>
                  </a:lnTo>
                  <a:lnTo>
                    <a:pt x="21647" y="20278"/>
                  </a:lnTo>
                  <a:lnTo>
                    <a:pt x="21800" y="19703"/>
                  </a:lnTo>
                  <a:lnTo>
                    <a:pt x="21953" y="19052"/>
                  </a:lnTo>
                  <a:lnTo>
                    <a:pt x="22116" y="18343"/>
                  </a:lnTo>
                  <a:lnTo>
                    <a:pt x="22269" y="17577"/>
                  </a:lnTo>
                  <a:lnTo>
                    <a:pt x="22336" y="17184"/>
                  </a:lnTo>
                  <a:lnTo>
                    <a:pt x="22403" y="16772"/>
                  </a:lnTo>
                  <a:lnTo>
                    <a:pt x="22461" y="16351"/>
                  </a:lnTo>
                  <a:lnTo>
                    <a:pt x="22518" y="15929"/>
                  </a:lnTo>
                  <a:lnTo>
                    <a:pt x="22566" y="15498"/>
                  </a:lnTo>
                  <a:lnTo>
                    <a:pt x="22614" y="15067"/>
                  </a:lnTo>
                  <a:lnTo>
                    <a:pt x="22643" y="14627"/>
                  </a:lnTo>
                  <a:lnTo>
                    <a:pt x="22662" y="14186"/>
                  </a:lnTo>
                  <a:lnTo>
                    <a:pt x="22681" y="13736"/>
                  </a:lnTo>
                  <a:lnTo>
                    <a:pt x="22681" y="13295"/>
                  </a:lnTo>
                  <a:lnTo>
                    <a:pt x="22672" y="12855"/>
                  </a:lnTo>
                  <a:lnTo>
                    <a:pt x="22652" y="12424"/>
                  </a:lnTo>
                  <a:lnTo>
                    <a:pt x="22614" y="11983"/>
                  </a:lnTo>
                  <a:lnTo>
                    <a:pt x="22566" y="11552"/>
                  </a:lnTo>
                  <a:lnTo>
                    <a:pt x="22145" y="11600"/>
                  </a:lnTo>
                  <a:lnTo>
                    <a:pt x="21024" y="11715"/>
                  </a:lnTo>
                  <a:lnTo>
                    <a:pt x="20248" y="11782"/>
                  </a:lnTo>
                  <a:lnTo>
                    <a:pt x="19377" y="11849"/>
                  </a:lnTo>
                  <a:lnTo>
                    <a:pt x="18428" y="11907"/>
                  </a:lnTo>
                  <a:lnTo>
                    <a:pt x="17413" y="11945"/>
                  </a:lnTo>
                  <a:lnTo>
                    <a:pt x="16379" y="11974"/>
                  </a:lnTo>
                  <a:lnTo>
                    <a:pt x="15852" y="11983"/>
                  </a:lnTo>
                  <a:lnTo>
                    <a:pt x="15325" y="11983"/>
                  </a:lnTo>
                  <a:lnTo>
                    <a:pt x="14808" y="11974"/>
                  </a:lnTo>
                  <a:lnTo>
                    <a:pt x="14300" y="11964"/>
                  </a:lnTo>
                  <a:lnTo>
                    <a:pt x="13793" y="11935"/>
                  </a:lnTo>
                  <a:lnTo>
                    <a:pt x="13304" y="11907"/>
                  </a:lnTo>
                  <a:lnTo>
                    <a:pt x="12835" y="11859"/>
                  </a:lnTo>
                  <a:lnTo>
                    <a:pt x="12385" y="11801"/>
                  </a:lnTo>
                  <a:lnTo>
                    <a:pt x="11954" y="11744"/>
                  </a:lnTo>
                  <a:lnTo>
                    <a:pt x="11551" y="11657"/>
                  </a:lnTo>
                  <a:lnTo>
                    <a:pt x="11178" y="11571"/>
                  </a:lnTo>
                  <a:lnTo>
                    <a:pt x="10996" y="11523"/>
                  </a:lnTo>
                  <a:lnTo>
                    <a:pt x="10833" y="11466"/>
                  </a:lnTo>
                  <a:lnTo>
                    <a:pt x="10670" y="11408"/>
                  </a:lnTo>
                  <a:lnTo>
                    <a:pt x="10527" y="11351"/>
                  </a:lnTo>
                  <a:lnTo>
                    <a:pt x="10383" y="11284"/>
                  </a:lnTo>
                  <a:lnTo>
                    <a:pt x="10249" y="11217"/>
                  </a:lnTo>
                  <a:lnTo>
                    <a:pt x="10115" y="11131"/>
                  </a:lnTo>
                  <a:lnTo>
                    <a:pt x="9961" y="11035"/>
                  </a:lnTo>
                  <a:lnTo>
                    <a:pt x="9818" y="10930"/>
                  </a:lnTo>
                  <a:lnTo>
                    <a:pt x="9665" y="10815"/>
                  </a:lnTo>
                  <a:lnTo>
                    <a:pt x="9348" y="10546"/>
                  </a:lnTo>
                  <a:lnTo>
                    <a:pt x="9023" y="10250"/>
                  </a:lnTo>
                  <a:lnTo>
                    <a:pt x="8697" y="9914"/>
                  </a:lnTo>
                  <a:lnTo>
                    <a:pt x="8362" y="9550"/>
                  </a:lnTo>
                  <a:lnTo>
                    <a:pt x="8017" y="9167"/>
                  </a:lnTo>
                  <a:lnTo>
                    <a:pt x="7672" y="8746"/>
                  </a:lnTo>
                  <a:lnTo>
                    <a:pt x="7318" y="8315"/>
                  </a:lnTo>
                  <a:lnTo>
                    <a:pt x="6973" y="7865"/>
                  </a:lnTo>
                  <a:lnTo>
                    <a:pt x="6628" y="7405"/>
                  </a:lnTo>
                  <a:lnTo>
                    <a:pt x="6274" y="6926"/>
                  </a:lnTo>
                  <a:lnTo>
                    <a:pt x="5929" y="6437"/>
                  </a:lnTo>
                  <a:lnTo>
                    <a:pt x="5594" y="5949"/>
                  </a:lnTo>
                  <a:lnTo>
                    <a:pt x="4933" y="4972"/>
                  </a:lnTo>
                  <a:lnTo>
                    <a:pt x="4310" y="4014"/>
                  </a:lnTo>
                  <a:lnTo>
                    <a:pt x="3736" y="3104"/>
                  </a:lnTo>
                  <a:lnTo>
                    <a:pt x="3209" y="2261"/>
                  </a:lnTo>
                  <a:lnTo>
                    <a:pt x="2759" y="1514"/>
                  </a:lnTo>
                  <a:lnTo>
                    <a:pt x="2117" y="41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2910712" y="4519952"/>
              <a:ext cx="99709" cy="108982"/>
            </a:xfrm>
            <a:custGeom>
              <a:avLst/>
              <a:gdLst/>
              <a:ahLst/>
              <a:cxnLst/>
              <a:rect l="l" t="t" r="r" b="b"/>
              <a:pathLst>
                <a:path w="3086" h="3373" extrusionOk="0">
                  <a:moveTo>
                    <a:pt x="1782" y="1"/>
                  </a:moveTo>
                  <a:lnTo>
                    <a:pt x="1390" y="997"/>
                  </a:lnTo>
                  <a:lnTo>
                    <a:pt x="1313" y="1083"/>
                  </a:lnTo>
                  <a:lnTo>
                    <a:pt x="1112" y="1284"/>
                  </a:lnTo>
                  <a:lnTo>
                    <a:pt x="834" y="1591"/>
                  </a:lnTo>
                  <a:lnTo>
                    <a:pt x="681" y="1763"/>
                  </a:lnTo>
                  <a:lnTo>
                    <a:pt x="528" y="1945"/>
                  </a:lnTo>
                  <a:lnTo>
                    <a:pt x="384" y="2137"/>
                  </a:lnTo>
                  <a:lnTo>
                    <a:pt x="250" y="2328"/>
                  </a:lnTo>
                  <a:lnTo>
                    <a:pt x="145" y="2520"/>
                  </a:lnTo>
                  <a:lnTo>
                    <a:pt x="97" y="2616"/>
                  </a:lnTo>
                  <a:lnTo>
                    <a:pt x="58" y="2702"/>
                  </a:lnTo>
                  <a:lnTo>
                    <a:pt x="30" y="2788"/>
                  </a:lnTo>
                  <a:lnTo>
                    <a:pt x="11" y="2874"/>
                  </a:lnTo>
                  <a:lnTo>
                    <a:pt x="1" y="2951"/>
                  </a:lnTo>
                  <a:lnTo>
                    <a:pt x="1" y="3028"/>
                  </a:lnTo>
                  <a:lnTo>
                    <a:pt x="11" y="3095"/>
                  </a:lnTo>
                  <a:lnTo>
                    <a:pt x="30" y="3152"/>
                  </a:lnTo>
                  <a:lnTo>
                    <a:pt x="68" y="3210"/>
                  </a:lnTo>
                  <a:lnTo>
                    <a:pt x="116" y="3258"/>
                  </a:lnTo>
                  <a:lnTo>
                    <a:pt x="164" y="3296"/>
                  </a:lnTo>
                  <a:lnTo>
                    <a:pt x="221" y="3325"/>
                  </a:lnTo>
                  <a:lnTo>
                    <a:pt x="288" y="3344"/>
                  </a:lnTo>
                  <a:lnTo>
                    <a:pt x="355" y="3363"/>
                  </a:lnTo>
                  <a:lnTo>
                    <a:pt x="432" y="3372"/>
                  </a:lnTo>
                  <a:lnTo>
                    <a:pt x="671" y="3372"/>
                  </a:lnTo>
                  <a:lnTo>
                    <a:pt x="844" y="3344"/>
                  </a:lnTo>
                  <a:lnTo>
                    <a:pt x="1035" y="3296"/>
                  </a:lnTo>
                  <a:lnTo>
                    <a:pt x="1227" y="3229"/>
                  </a:lnTo>
                  <a:lnTo>
                    <a:pt x="1419" y="3152"/>
                  </a:lnTo>
                  <a:lnTo>
                    <a:pt x="1620" y="3066"/>
                  </a:lnTo>
                  <a:lnTo>
                    <a:pt x="1821" y="2961"/>
                  </a:lnTo>
                  <a:lnTo>
                    <a:pt x="2012" y="2855"/>
                  </a:lnTo>
                  <a:lnTo>
                    <a:pt x="2194" y="2731"/>
                  </a:lnTo>
                  <a:lnTo>
                    <a:pt x="2367" y="2616"/>
                  </a:lnTo>
                  <a:lnTo>
                    <a:pt x="2530" y="2491"/>
                  </a:lnTo>
                  <a:lnTo>
                    <a:pt x="2673" y="2367"/>
                  </a:lnTo>
                  <a:lnTo>
                    <a:pt x="2798" y="2242"/>
                  </a:lnTo>
                  <a:lnTo>
                    <a:pt x="2865" y="2156"/>
                  </a:lnTo>
                  <a:lnTo>
                    <a:pt x="2932" y="2079"/>
                  </a:lnTo>
                  <a:lnTo>
                    <a:pt x="2980" y="1984"/>
                  </a:lnTo>
                  <a:lnTo>
                    <a:pt x="3018" y="1897"/>
                  </a:lnTo>
                  <a:lnTo>
                    <a:pt x="3047" y="1792"/>
                  </a:lnTo>
                  <a:lnTo>
                    <a:pt x="3076" y="1696"/>
                  </a:lnTo>
                  <a:lnTo>
                    <a:pt x="3085" y="1591"/>
                  </a:lnTo>
                  <a:lnTo>
                    <a:pt x="3085" y="1486"/>
                  </a:lnTo>
                  <a:lnTo>
                    <a:pt x="3056" y="87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236307" y="4527093"/>
              <a:ext cx="119773" cy="96898"/>
            </a:xfrm>
            <a:custGeom>
              <a:avLst/>
              <a:gdLst/>
              <a:ahLst/>
              <a:cxnLst/>
              <a:rect l="l" t="t" r="r" b="b"/>
              <a:pathLst>
                <a:path w="3707" h="2999" extrusionOk="0">
                  <a:moveTo>
                    <a:pt x="1351" y="0"/>
                  </a:moveTo>
                  <a:lnTo>
                    <a:pt x="0" y="106"/>
                  </a:lnTo>
                  <a:lnTo>
                    <a:pt x="201" y="1686"/>
                  </a:lnTo>
                  <a:lnTo>
                    <a:pt x="240" y="1772"/>
                  </a:lnTo>
                  <a:lnTo>
                    <a:pt x="278" y="1858"/>
                  </a:lnTo>
                  <a:lnTo>
                    <a:pt x="316" y="1935"/>
                  </a:lnTo>
                  <a:lnTo>
                    <a:pt x="364" y="2012"/>
                  </a:lnTo>
                  <a:lnTo>
                    <a:pt x="422" y="2079"/>
                  </a:lnTo>
                  <a:lnTo>
                    <a:pt x="489" y="2146"/>
                  </a:lnTo>
                  <a:lnTo>
                    <a:pt x="556" y="2203"/>
                  </a:lnTo>
                  <a:lnTo>
                    <a:pt x="623" y="2261"/>
                  </a:lnTo>
                  <a:lnTo>
                    <a:pt x="766" y="2357"/>
                  </a:lnTo>
                  <a:lnTo>
                    <a:pt x="939" y="2452"/>
                  </a:lnTo>
                  <a:lnTo>
                    <a:pt x="1130" y="2538"/>
                  </a:lnTo>
                  <a:lnTo>
                    <a:pt x="1341" y="2634"/>
                  </a:lnTo>
                  <a:lnTo>
                    <a:pt x="1561" y="2711"/>
                  </a:lnTo>
                  <a:lnTo>
                    <a:pt x="1782" y="2788"/>
                  </a:lnTo>
                  <a:lnTo>
                    <a:pt x="2012" y="2855"/>
                  </a:lnTo>
                  <a:lnTo>
                    <a:pt x="2251" y="2912"/>
                  </a:lnTo>
                  <a:lnTo>
                    <a:pt x="2471" y="2960"/>
                  </a:lnTo>
                  <a:lnTo>
                    <a:pt x="2692" y="2989"/>
                  </a:lnTo>
                  <a:lnTo>
                    <a:pt x="2902" y="2998"/>
                  </a:lnTo>
                  <a:lnTo>
                    <a:pt x="3094" y="2998"/>
                  </a:lnTo>
                  <a:lnTo>
                    <a:pt x="3266" y="2970"/>
                  </a:lnTo>
                  <a:lnTo>
                    <a:pt x="3352" y="2950"/>
                  </a:lnTo>
                  <a:lnTo>
                    <a:pt x="3419" y="2931"/>
                  </a:lnTo>
                  <a:lnTo>
                    <a:pt x="3487" y="2902"/>
                  </a:lnTo>
                  <a:lnTo>
                    <a:pt x="3544" y="2864"/>
                  </a:lnTo>
                  <a:lnTo>
                    <a:pt x="3592" y="2826"/>
                  </a:lnTo>
                  <a:lnTo>
                    <a:pt x="3640" y="2778"/>
                  </a:lnTo>
                  <a:lnTo>
                    <a:pt x="3669" y="2720"/>
                  </a:lnTo>
                  <a:lnTo>
                    <a:pt x="3697" y="2663"/>
                  </a:lnTo>
                  <a:lnTo>
                    <a:pt x="3707" y="2606"/>
                  </a:lnTo>
                  <a:lnTo>
                    <a:pt x="3707" y="2548"/>
                  </a:lnTo>
                  <a:lnTo>
                    <a:pt x="3697" y="2481"/>
                  </a:lnTo>
                  <a:lnTo>
                    <a:pt x="3678" y="2414"/>
                  </a:lnTo>
                  <a:lnTo>
                    <a:pt x="3649" y="2347"/>
                  </a:lnTo>
                  <a:lnTo>
                    <a:pt x="3611" y="2280"/>
                  </a:lnTo>
                  <a:lnTo>
                    <a:pt x="3515" y="2146"/>
                  </a:lnTo>
                  <a:lnTo>
                    <a:pt x="3391" y="2012"/>
                  </a:lnTo>
                  <a:lnTo>
                    <a:pt x="3247" y="1868"/>
                  </a:lnTo>
                  <a:lnTo>
                    <a:pt x="3084" y="1724"/>
                  </a:lnTo>
                  <a:lnTo>
                    <a:pt x="2902" y="1581"/>
                  </a:lnTo>
                  <a:lnTo>
                    <a:pt x="2701" y="1447"/>
                  </a:lnTo>
                  <a:lnTo>
                    <a:pt x="2510" y="1312"/>
                  </a:lnTo>
                  <a:lnTo>
                    <a:pt x="2299" y="1178"/>
                  </a:lnTo>
                  <a:lnTo>
                    <a:pt x="1906" y="939"/>
                  </a:lnTo>
                  <a:lnTo>
                    <a:pt x="1542" y="728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2809515" y="3439578"/>
              <a:ext cx="237705" cy="1096181"/>
            </a:xfrm>
            <a:custGeom>
              <a:avLst/>
              <a:gdLst/>
              <a:ahLst/>
              <a:cxnLst/>
              <a:rect l="l" t="t" r="r" b="b"/>
              <a:pathLst>
                <a:path w="7357" h="33927" extrusionOk="0">
                  <a:moveTo>
                    <a:pt x="7357" y="1"/>
                  </a:moveTo>
                  <a:lnTo>
                    <a:pt x="1" y="710"/>
                  </a:lnTo>
                  <a:lnTo>
                    <a:pt x="4790" y="33764"/>
                  </a:lnTo>
                  <a:lnTo>
                    <a:pt x="4953" y="33831"/>
                  </a:lnTo>
                  <a:lnTo>
                    <a:pt x="5125" y="33888"/>
                  </a:lnTo>
                  <a:lnTo>
                    <a:pt x="5298" y="33917"/>
                  </a:lnTo>
                  <a:lnTo>
                    <a:pt x="5480" y="33926"/>
                  </a:lnTo>
                  <a:lnTo>
                    <a:pt x="5652" y="33907"/>
                  </a:lnTo>
                  <a:lnTo>
                    <a:pt x="5834" y="33879"/>
                  </a:lnTo>
                  <a:lnTo>
                    <a:pt x="6016" y="33831"/>
                  </a:lnTo>
                  <a:lnTo>
                    <a:pt x="6198" y="3376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3058663" y="3301547"/>
              <a:ext cx="274215" cy="1234210"/>
            </a:xfrm>
            <a:custGeom>
              <a:avLst/>
              <a:gdLst/>
              <a:ahLst/>
              <a:cxnLst/>
              <a:rect l="l" t="t" r="r" b="b"/>
              <a:pathLst>
                <a:path w="8487" h="38199" extrusionOk="0">
                  <a:moveTo>
                    <a:pt x="8486" y="1"/>
                  </a:moveTo>
                  <a:lnTo>
                    <a:pt x="0" y="1917"/>
                  </a:lnTo>
                  <a:lnTo>
                    <a:pt x="5498" y="38036"/>
                  </a:lnTo>
                  <a:lnTo>
                    <a:pt x="5728" y="38112"/>
                  </a:lnTo>
                  <a:lnTo>
                    <a:pt x="5939" y="38160"/>
                  </a:lnTo>
                  <a:lnTo>
                    <a:pt x="6034" y="38179"/>
                  </a:lnTo>
                  <a:lnTo>
                    <a:pt x="6130" y="38189"/>
                  </a:lnTo>
                  <a:lnTo>
                    <a:pt x="6216" y="38198"/>
                  </a:lnTo>
                  <a:lnTo>
                    <a:pt x="6303" y="38189"/>
                  </a:lnTo>
                  <a:lnTo>
                    <a:pt x="6389" y="38179"/>
                  </a:lnTo>
                  <a:lnTo>
                    <a:pt x="6465" y="38170"/>
                  </a:lnTo>
                  <a:lnTo>
                    <a:pt x="6542" y="38141"/>
                  </a:lnTo>
                  <a:lnTo>
                    <a:pt x="6609" y="38112"/>
                  </a:lnTo>
                  <a:lnTo>
                    <a:pt x="6676" y="38074"/>
                  </a:lnTo>
                  <a:lnTo>
                    <a:pt x="6734" y="38036"/>
                  </a:lnTo>
                  <a:lnTo>
                    <a:pt x="6791" y="37988"/>
                  </a:lnTo>
                  <a:lnTo>
                    <a:pt x="6849" y="37930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2701210" y="2163014"/>
              <a:ext cx="708720" cy="1512399"/>
            </a:xfrm>
            <a:custGeom>
              <a:avLst/>
              <a:gdLst/>
              <a:ahLst/>
              <a:cxnLst/>
              <a:rect l="l" t="t" r="r" b="b"/>
              <a:pathLst>
                <a:path w="21935" h="46809" extrusionOk="0">
                  <a:moveTo>
                    <a:pt x="11954" y="0"/>
                  </a:moveTo>
                  <a:lnTo>
                    <a:pt x="11580" y="19"/>
                  </a:lnTo>
                  <a:lnTo>
                    <a:pt x="11207" y="48"/>
                  </a:lnTo>
                  <a:lnTo>
                    <a:pt x="10833" y="86"/>
                  </a:lnTo>
                  <a:lnTo>
                    <a:pt x="10460" y="144"/>
                  </a:lnTo>
                  <a:lnTo>
                    <a:pt x="10096" y="220"/>
                  </a:lnTo>
                  <a:lnTo>
                    <a:pt x="9732" y="316"/>
                  </a:lnTo>
                  <a:lnTo>
                    <a:pt x="9378" y="422"/>
                  </a:lnTo>
                  <a:lnTo>
                    <a:pt x="9014" y="546"/>
                  </a:lnTo>
                  <a:lnTo>
                    <a:pt x="8669" y="690"/>
                  </a:lnTo>
                  <a:lnTo>
                    <a:pt x="8324" y="843"/>
                  </a:lnTo>
                  <a:lnTo>
                    <a:pt x="7989" y="1015"/>
                  </a:lnTo>
                  <a:lnTo>
                    <a:pt x="7653" y="1207"/>
                  </a:lnTo>
                  <a:lnTo>
                    <a:pt x="7328" y="1418"/>
                  </a:lnTo>
                  <a:lnTo>
                    <a:pt x="7012" y="1638"/>
                  </a:lnTo>
                  <a:lnTo>
                    <a:pt x="6705" y="1877"/>
                  </a:lnTo>
                  <a:lnTo>
                    <a:pt x="6408" y="2126"/>
                  </a:lnTo>
                  <a:lnTo>
                    <a:pt x="6111" y="2404"/>
                  </a:lnTo>
                  <a:lnTo>
                    <a:pt x="5834" y="2692"/>
                  </a:lnTo>
                  <a:lnTo>
                    <a:pt x="5565" y="2988"/>
                  </a:lnTo>
                  <a:lnTo>
                    <a:pt x="5307" y="3314"/>
                  </a:lnTo>
                  <a:lnTo>
                    <a:pt x="5058" y="3649"/>
                  </a:lnTo>
                  <a:lnTo>
                    <a:pt x="4828" y="4004"/>
                  </a:lnTo>
                  <a:lnTo>
                    <a:pt x="4608" y="4368"/>
                  </a:lnTo>
                  <a:lnTo>
                    <a:pt x="4397" y="4760"/>
                  </a:lnTo>
                  <a:lnTo>
                    <a:pt x="4205" y="5163"/>
                  </a:lnTo>
                  <a:lnTo>
                    <a:pt x="4023" y="5584"/>
                  </a:lnTo>
                  <a:lnTo>
                    <a:pt x="3851" y="6015"/>
                  </a:lnTo>
                  <a:lnTo>
                    <a:pt x="3707" y="6475"/>
                  </a:lnTo>
                  <a:lnTo>
                    <a:pt x="3573" y="6944"/>
                  </a:lnTo>
                  <a:lnTo>
                    <a:pt x="3458" y="7423"/>
                  </a:lnTo>
                  <a:lnTo>
                    <a:pt x="3353" y="7931"/>
                  </a:lnTo>
                  <a:lnTo>
                    <a:pt x="3248" y="8572"/>
                  </a:lnTo>
                  <a:lnTo>
                    <a:pt x="3133" y="9348"/>
                  </a:lnTo>
                  <a:lnTo>
                    <a:pt x="3018" y="10249"/>
                  </a:lnTo>
                  <a:lnTo>
                    <a:pt x="2903" y="11274"/>
                  </a:lnTo>
                  <a:lnTo>
                    <a:pt x="2769" y="12404"/>
                  </a:lnTo>
                  <a:lnTo>
                    <a:pt x="2644" y="13630"/>
                  </a:lnTo>
                  <a:lnTo>
                    <a:pt x="2376" y="16321"/>
                  </a:lnTo>
                  <a:lnTo>
                    <a:pt x="2098" y="19281"/>
                  </a:lnTo>
                  <a:lnTo>
                    <a:pt x="1811" y="22413"/>
                  </a:lnTo>
                  <a:lnTo>
                    <a:pt x="1543" y="25650"/>
                  </a:lnTo>
                  <a:lnTo>
                    <a:pt x="1265" y="28888"/>
                  </a:lnTo>
                  <a:lnTo>
                    <a:pt x="1016" y="32058"/>
                  </a:lnTo>
                  <a:lnTo>
                    <a:pt x="776" y="35075"/>
                  </a:lnTo>
                  <a:lnTo>
                    <a:pt x="365" y="40314"/>
                  </a:lnTo>
                  <a:lnTo>
                    <a:pt x="96" y="43944"/>
                  </a:lnTo>
                  <a:lnTo>
                    <a:pt x="1" y="45305"/>
                  </a:lnTo>
                  <a:lnTo>
                    <a:pt x="288" y="45458"/>
                  </a:lnTo>
                  <a:lnTo>
                    <a:pt x="585" y="45601"/>
                  </a:lnTo>
                  <a:lnTo>
                    <a:pt x="891" y="45736"/>
                  </a:lnTo>
                  <a:lnTo>
                    <a:pt x="1217" y="45870"/>
                  </a:lnTo>
                  <a:lnTo>
                    <a:pt x="1552" y="45985"/>
                  </a:lnTo>
                  <a:lnTo>
                    <a:pt x="1887" y="46090"/>
                  </a:lnTo>
                  <a:lnTo>
                    <a:pt x="2242" y="46186"/>
                  </a:lnTo>
                  <a:lnTo>
                    <a:pt x="2596" y="46282"/>
                  </a:lnTo>
                  <a:lnTo>
                    <a:pt x="2960" y="46368"/>
                  </a:lnTo>
                  <a:lnTo>
                    <a:pt x="3334" y="46435"/>
                  </a:lnTo>
                  <a:lnTo>
                    <a:pt x="3717" y="46502"/>
                  </a:lnTo>
                  <a:lnTo>
                    <a:pt x="4100" y="46569"/>
                  </a:lnTo>
                  <a:lnTo>
                    <a:pt x="4493" y="46617"/>
                  </a:lnTo>
                  <a:lnTo>
                    <a:pt x="4895" y="46665"/>
                  </a:lnTo>
                  <a:lnTo>
                    <a:pt x="5297" y="46703"/>
                  </a:lnTo>
                  <a:lnTo>
                    <a:pt x="5709" y="46741"/>
                  </a:lnTo>
                  <a:lnTo>
                    <a:pt x="6111" y="46760"/>
                  </a:lnTo>
                  <a:lnTo>
                    <a:pt x="6533" y="46789"/>
                  </a:lnTo>
                  <a:lnTo>
                    <a:pt x="7366" y="46808"/>
                  </a:lnTo>
                  <a:lnTo>
                    <a:pt x="8209" y="46808"/>
                  </a:lnTo>
                  <a:lnTo>
                    <a:pt x="9061" y="46799"/>
                  </a:lnTo>
                  <a:lnTo>
                    <a:pt x="9904" y="46760"/>
                  </a:lnTo>
                  <a:lnTo>
                    <a:pt x="10747" y="46713"/>
                  </a:lnTo>
                  <a:lnTo>
                    <a:pt x="11571" y="46655"/>
                  </a:lnTo>
                  <a:lnTo>
                    <a:pt x="12395" y="46578"/>
                  </a:lnTo>
                  <a:lnTo>
                    <a:pt x="13190" y="46492"/>
                  </a:lnTo>
                  <a:lnTo>
                    <a:pt x="13965" y="46406"/>
                  </a:lnTo>
                  <a:lnTo>
                    <a:pt x="14722" y="46301"/>
                  </a:lnTo>
                  <a:lnTo>
                    <a:pt x="15440" y="46205"/>
                  </a:lnTo>
                  <a:lnTo>
                    <a:pt x="16130" y="46100"/>
                  </a:lnTo>
                  <a:lnTo>
                    <a:pt x="16781" y="45994"/>
                  </a:lnTo>
                  <a:lnTo>
                    <a:pt x="17950" y="45783"/>
                  </a:lnTo>
                  <a:lnTo>
                    <a:pt x="18908" y="45601"/>
                  </a:lnTo>
                  <a:lnTo>
                    <a:pt x="19645" y="45448"/>
                  </a:lnTo>
                  <a:lnTo>
                    <a:pt x="20268" y="45305"/>
                  </a:lnTo>
                  <a:lnTo>
                    <a:pt x="21915" y="16139"/>
                  </a:lnTo>
                  <a:lnTo>
                    <a:pt x="21925" y="15574"/>
                  </a:lnTo>
                  <a:lnTo>
                    <a:pt x="21934" y="15028"/>
                  </a:lnTo>
                  <a:lnTo>
                    <a:pt x="21925" y="14482"/>
                  </a:lnTo>
                  <a:lnTo>
                    <a:pt x="21925" y="13955"/>
                  </a:lnTo>
                  <a:lnTo>
                    <a:pt x="21906" y="13429"/>
                  </a:lnTo>
                  <a:lnTo>
                    <a:pt x="21887" y="12921"/>
                  </a:lnTo>
                  <a:lnTo>
                    <a:pt x="21858" y="12432"/>
                  </a:lnTo>
                  <a:lnTo>
                    <a:pt x="21829" y="11944"/>
                  </a:lnTo>
                  <a:lnTo>
                    <a:pt x="21791" y="11465"/>
                  </a:lnTo>
                  <a:lnTo>
                    <a:pt x="21743" y="11005"/>
                  </a:lnTo>
                  <a:lnTo>
                    <a:pt x="21695" y="10546"/>
                  </a:lnTo>
                  <a:lnTo>
                    <a:pt x="21647" y="10105"/>
                  </a:lnTo>
                  <a:lnTo>
                    <a:pt x="21590" y="9674"/>
                  </a:lnTo>
                  <a:lnTo>
                    <a:pt x="21523" y="9253"/>
                  </a:lnTo>
                  <a:lnTo>
                    <a:pt x="21456" y="8841"/>
                  </a:lnTo>
                  <a:lnTo>
                    <a:pt x="21379" y="8438"/>
                  </a:lnTo>
                  <a:lnTo>
                    <a:pt x="21274" y="7940"/>
                  </a:lnTo>
                  <a:lnTo>
                    <a:pt x="21149" y="7452"/>
                  </a:lnTo>
                  <a:lnTo>
                    <a:pt x="21015" y="6973"/>
                  </a:lnTo>
                  <a:lnTo>
                    <a:pt x="20862" y="6523"/>
                  </a:lnTo>
                  <a:lnTo>
                    <a:pt x="20689" y="6082"/>
                  </a:lnTo>
                  <a:lnTo>
                    <a:pt x="20507" y="5651"/>
                  </a:lnTo>
                  <a:lnTo>
                    <a:pt x="20306" y="5239"/>
                  </a:lnTo>
                  <a:lnTo>
                    <a:pt x="20095" y="4847"/>
                  </a:lnTo>
                  <a:lnTo>
                    <a:pt x="19866" y="4463"/>
                  </a:lnTo>
                  <a:lnTo>
                    <a:pt x="19636" y="4100"/>
                  </a:lnTo>
                  <a:lnTo>
                    <a:pt x="19387" y="3745"/>
                  </a:lnTo>
                  <a:lnTo>
                    <a:pt x="19118" y="3410"/>
                  </a:lnTo>
                  <a:lnTo>
                    <a:pt x="18850" y="3094"/>
                  </a:lnTo>
                  <a:lnTo>
                    <a:pt x="18563" y="2787"/>
                  </a:lnTo>
                  <a:lnTo>
                    <a:pt x="18276" y="2500"/>
                  </a:lnTo>
                  <a:lnTo>
                    <a:pt x="17969" y="2232"/>
                  </a:lnTo>
                  <a:lnTo>
                    <a:pt x="17663" y="1973"/>
                  </a:lnTo>
                  <a:lnTo>
                    <a:pt x="17337" y="1734"/>
                  </a:lnTo>
                  <a:lnTo>
                    <a:pt x="17011" y="1504"/>
                  </a:lnTo>
                  <a:lnTo>
                    <a:pt x="16686" y="1293"/>
                  </a:lnTo>
                  <a:lnTo>
                    <a:pt x="16341" y="1102"/>
                  </a:lnTo>
                  <a:lnTo>
                    <a:pt x="15996" y="929"/>
                  </a:lnTo>
                  <a:lnTo>
                    <a:pt x="15642" y="766"/>
                  </a:lnTo>
                  <a:lnTo>
                    <a:pt x="15287" y="613"/>
                  </a:lnTo>
                  <a:lnTo>
                    <a:pt x="14923" y="479"/>
                  </a:lnTo>
                  <a:lnTo>
                    <a:pt x="14559" y="364"/>
                  </a:lnTo>
                  <a:lnTo>
                    <a:pt x="14195" y="268"/>
                  </a:lnTo>
                  <a:lnTo>
                    <a:pt x="13822" y="182"/>
                  </a:lnTo>
                  <a:lnTo>
                    <a:pt x="13448" y="115"/>
                  </a:lnTo>
                  <a:lnTo>
                    <a:pt x="13075" y="67"/>
                  </a:lnTo>
                  <a:lnTo>
                    <a:pt x="12701" y="29"/>
                  </a:lnTo>
                  <a:lnTo>
                    <a:pt x="12328" y="10"/>
                  </a:lnTo>
                  <a:lnTo>
                    <a:pt x="11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205354" y="1483713"/>
              <a:ext cx="533535" cy="1294532"/>
            </a:xfrm>
            <a:custGeom>
              <a:avLst/>
              <a:gdLst/>
              <a:ahLst/>
              <a:cxnLst/>
              <a:rect l="l" t="t" r="r" b="b"/>
              <a:pathLst>
                <a:path w="16513" h="40066" extrusionOk="0">
                  <a:moveTo>
                    <a:pt x="11350" y="0"/>
                  </a:moveTo>
                  <a:lnTo>
                    <a:pt x="11197" y="10"/>
                  </a:lnTo>
                  <a:lnTo>
                    <a:pt x="11044" y="29"/>
                  </a:lnTo>
                  <a:lnTo>
                    <a:pt x="10900" y="48"/>
                  </a:lnTo>
                  <a:lnTo>
                    <a:pt x="10756" y="77"/>
                  </a:lnTo>
                  <a:lnTo>
                    <a:pt x="10613" y="115"/>
                  </a:lnTo>
                  <a:lnTo>
                    <a:pt x="10469" y="153"/>
                  </a:lnTo>
                  <a:lnTo>
                    <a:pt x="10335" y="201"/>
                  </a:lnTo>
                  <a:lnTo>
                    <a:pt x="10191" y="259"/>
                  </a:lnTo>
                  <a:lnTo>
                    <a:pt x="10067" y="326"/>
                  </a:lnTo>
                  <a:lnTo>
                    <a:pt x="9933" y="402"/>
                  </a:lnTo>
                  <a:lnTo>
                    <a:pt x="9808" y="479"/>
                  </a:lnTo>
                  <a:lnTo>
                    <a:pt x="9875" y="1054"/>
                  </a:lnTo>
                  <a:lnTo>
                    <a:pt x="9952" y="1724"/>
                  </a:lnTo>
                  <a:lnTo>
                    <a:pt x="10038" y="2596"/>
                  </a:lnTo>
                  <a:lnTo>
                    <a:pt x="10134" y="3649"/>
                  </a:lnTo>
                  <a:lnTo>
                    <a:pt x="10239" y="4837"/>
                  </a:lnTo>
                  <a:lnTo>
                    <a:pt x="10325" y="6140"/>
                  </a:lnTo>
                  <a:lnTo>
                    <a:pt x="10373" y="6820"/>
                  </a:lnTo>
                  <a:lnTo>
                    <a:pt x="10402" y="7509"/>
                  </a:lnTo>
                  <a:lnTo>
                    <a:pt x="10440" y="8218"/>
                  </a:lnTo>
                  <a:lnTo>
                    <a:pt x="10460" y="8927"/>
                  </a:lnTo>
                  <a:lnTo>
                    <a:pt x="10479" y="9636"/>
                  </a:lnTo>
                  <a:lnTo>
                    <a:pt x="10479" y="10344"/>
                  </a:lnTo>
                  <a:lnTo>
                    <a:pt x="10479" y="11044"/>
                  </a:lnTo>
                  <a:lnTo>
                    <a:pt x="10469" y="11733"/>
                  </a:lnTo>
                  <a:lnTo>
                    <a:pt x="10440" y="12404"/>
                  </a:lnTo>
                  <a:lnTo>
                    <a:pt x="10402" y="13055"/>
                  </a:lnTo>
                  <a:lnTo>
                    <a:pt x="10354" y="13687"/>
                  </a:lnTo>
                  <a:lnTo>
                    <a:pt x="10287" y="14291"/>
                  </a:lnTo>
                  <a:lnTo>
                    <a:pt x="10211" y="14856"/>
                  </a:lnTo>
                  <a:lnTo>
                    <a:pt x="10163" y="15134"/>
                  </a:lnTo>
                  <a:lnTo>
                    <a:pt x="10115" y="15392"/>
                  </a:lnTo>
                  <a:lnTo>
                    <a:pt x="10057" y="15641"/>
                  </a:lnTo>
                  <a:lnTo>
                    <a:pt x="10000" y="15890"/>
                  </a:lnTo>
                  <a:lnTo>
                    <a:pt x="9933" y="16120"/>
                  </a:lnTo>
                  <a:lnTo>
                    <a:pt x="9866" y="16331"/>
                  </a:lnTo>
                  <a:lnTo>
                    <a:pt x="9789" y="16542"/>
                  </a:lnTo>
                  <a:lnTo>
                    <a:pt x="9712" y="16733"/>
                  </a:lnTo>
                  <a:lnTo>
                    <a:pt x="9626" y="16915"/>
                  </a:lnTo>
                  <a:lnTo>
                    <a:pt x="9540" y="17078"/>
                  </a:lnTo>
                  <a:lnTo>
                    <a:pt x="9473" y="17183"/>
                  </a:lnTo>
                  <a:lnTo>
                    <a:pt x="9396" y="17289"/>
                  </a:lnTo>
                  <a:lnTo>
                    <a:pt x="9320" y="17394"/>
                  </a:lnTo>
                  <a:lnTo>
                    <a:pt x="9224" y="17499"/>
                  </a:lnTo>
                  <a:lnTo>
                    <a:pt x="9013" y="17720"/>
                  </a:lnTo>
                  <a:lnTo>
                    <a:pt x="8764" y="17930"/>
                  </a:lnTo>
                  <a:lnTo>
                    <a:pt x="8486" y="18151"/>
                  </a:lnTo>
                  <a:lnTo>
                    <a:pt x="8190" y="18371"/>
                  </a:lnTo>
                  <a:lnTo>
                    <a:pt x="7864" y="18591"/>
                  </a:lnTo>
                  <a:lnTo>
                    <a:pt x="7510" y="18812"/>
                  </a:lnTo>
                  <a:lnTo>
                    <a:pt x="7146" y="19032"/>
                  </a:lnTo>
                  <a:lnTo>
                    <a:pt x="6762" y="19243"/>
                  </a:lnTo>
                  <a:lnTo>
                    <a:pt x="6370" y="19463"/>
                  </a:lnTo>
                  <a:lnTo>
                    <a:pt x="5958" y="19674"/>
                  </a:lnTo>
                  <a:lnTo>
                    <a:pt x="5546" y="19875"/>
                  </a:lnTo>
                  <a:lnTo>
                    <a:pt x="5134" y="20085"/>
                  </a:lnTo>
                  <a:lnTo>
                    <a:pt x="4291" y="20469"/>
                  </a:lnTo>
                  <a:lnTo>
                    <a:pt x="3468" y="20833"/>
                  </a:lnTo>
                  <a:lnTo>
                    <a:pt x="2682" y="21168"/>
                  </a:lnTo>
                  <a:lnTo>
                    <a:pt x="1954" y="21465"/>
                  </a:lnTo>
                  <a:lnTo>
                    <a:pt x="1312" y="21723"/>
                  </a:lnTo>
                  <a:lnTo>
                    <a:pt x="364" y="22078"/>
                  </a:lnTo>
                  <a:lnTo>
                    <a:pt x="0" y="22212"/>
                  </a:lnTo>
                  <a:lnTo>
                    <a:pt x="2989" y="31148"/>
                  </a:lnTo>
                  <a:lnTo>
                    <a:pt x="5038" y="37288"/>
                  </a:lnTo>
                  <a:lnTo>
                    <a:pt x="5967" y="40065"/>
                  </a:lnTo>
                  <a:lnTo>
                    <a:pt x="6063" y="39443"/>
                  </a:lnTo>
                  <a:lnTo>
                    <a:pt x="6178" y="38830"/>
                  </a:lnTo>
                  <a:lnTo>
                    <a:pt x="6293" y="38207"/>
                  </a:lnTo>
                  <a:lnTo>
                    <a:pt x="6437" y="37594"/>
                  </a:lnTo>
                  <a:lnTo>
                    <a:pt x="6580" y="36972"/>
                  </a:lnTo>
                  <a:lnTo>
                    <a:pt x="6753" y="36359"/>
                  </a:lnTo>
                  <a:lnTo>
                    <a:pt x="6925" y="35746"/>
                  </a:lnTo>
                  <a:lnTo>
                    <a:pt x="7117" y="35142"/>
                  </a:lnTo>
                  <a:lnTo>
                    <a:pt x="7318" y="34529"/>
                  </a:lnTo>
                  <a:lnTo>
                    <a:pt x="7529" y="33926"/>
                  </a:lnTo>
                  <a:lnTo>
                    <a:pt x="7759" y="33332"/>
                  </a:lnTo>
                  <a:lnTo>
                    <a:pt x="7998" y="32729"/>
                  </a:lnTo>
                  <a:lnTo>
                    <a:pt x="8247" y="32135"/>
                  </a:lnTo>
                  <a:lnTo>
                    <a:pt x="8506" y="31550"/>
                  </a:lnTo>
                  <a:lnTo>
                    <a:pt x="8774" y="30966"/>
                  </a:lnTo>
                  <a:lnTo>
                    <a:pt x="9061" y="30382"/>
                  </a:lnTo>
                  <a:lnTo>
                    <a:pt x="9349" y="29807"/>
                  </a:lnTo>
                  <a:lnTo>
                    <a:pt x="9655" y="29233"/>
                  </a:lnTo>
                  <a:lnTo>
                    <a:pt x="9962" y="28667"/>
                  </a:lnTo>
                  <a:lnTo>
                    <a:pt x="10287" y="28102"/>
                  </a:lnTo>
                  <a:lnTo>
                    <a:pt x="10613" y="27547"/>
                  </a:lnTo>
                  <a:lnTo>
                    <a:pt x="10948" y="27001"/>
                  </a:lnTo>
                  <a:lnTo>
                    <a:pt x="11302" y="26455"/>
                  </a:lnTo>
                  <a:lnTo>
                    <a:pt x="11657" y="25918"/>
                  </a:lnTo>
                  <a:lnTo>
                    <a:pt x="12021" y="25392"/>
                  </a:lnTo>
                  <a:lnTo>
                    <a:pt x="12385" y="24865"/>
                  </a:lnTo>
                  <a:lnTo>
                    <a:pt x="12768" y="24357"/>
                  </a:lnTo>
                  <a:lnTo>
                    <a:pt x="13151" y="23840"/>
                  </a:lnTo>
                  <a:lnTo>
                    <a:pt x="13544" y="23342"/>
                  </a:lnTo>
                  <a:lnTo>
                    <a:pt x="13936" y="22853"/>
                  </a:lnTo>
                  <a:lnTo>
                    <a:pt x="14348" y="22365"/>
                  </a:lnTo>
                  <a:lnTo>
                    <a:pt x="14751" y="21886"/>
                  </a:lnTo>
                  <a:lnTo>
                    <a:pt x="15009" y="21589"/>
                  </a:lnTo>
                  <a:lnTo>
                    <a:pt x="15249" y="21292"/>
                  </a:lnTo>
                  <a:lnTo>
                    <a:pt x="15469" y="20995"/>
                  </a:lnTo>
                  <a:lnTo>
                    <a:pt x="15670" y="20708"/>
                  </a:lnTo>
                  <a:lnTo>
                    <a:pt x="15842" y="20421"/>
                  </a:lnTo>
                  <a:lnTo>
                    <a:pt x="15996" y="20152"/>
                  </a:lnTo>
                  <a:lnTo>
                    <a:pt x="16120" y="19875"/>
                  </a:lnTo>
                  <a:lnTo>
                    <a:pt x="16226" y="19616"/>
                  </a:lnTo>
                  <a:lnTo>
                    <a:pt x="16293" y="19386"/>
                  </a:lnTo>
                  <a:lnTo>
                    <a:pt x="16350" y="19147"/>
                  </a:lnTo>
                  <a:lnTo>
                    <a:pt x="16408" y="18888"/>
                  </a:lnTo>
                  <a:lnTo>
                    <a:pt x="16446" y="18620"/>
                  </a:lnTo>
                  <a:lnTo>
                    <a:pt x="16475" y="18333"/>
                  </a:lnTo>
                  <a:lnTo>
                    <a:pt x="16494" y="18045"/>
                  </a:lnTo>
                  <a:lnTo>
                    <a:pt x="16503" y="17739"/>
                  </a:lnTo>
                  <a:lnTo>
                    <a:pt x="16513" y="17423"/>
                  </a:lnTo>
                  <a:lnTo>
                    <a:pt x="16503" y="17097"/>
                  </a:lnTo>
                  <a:lnTo>
                    <a:pt x="16494" y="16752"/>
                  </a:lnTo>
                  <a:lnTo>
                    <a:pt x="16475" y="16407"/>
                  </a:lnTo>
                  <a:lnTo>
                    <a:pt x="16446" y="16053"/>
                  </a:lnTo>
                  <a:lnTo>
                    <a:pt x="16408" y="15699"/>
                  </a:lnTo>
                  <a:lnTo>
                    <a:pt x="16369" y="15325"/>
                  </a:lnTo>
                  <a:lnTo>
                    <a:pt x="16264" y="14568"/>
                  </a:lnTo>
                  <a:lnTo>
                    <a:pt x="16139" y="13783"/>
                  </a:lnTo>
                  <a:lnTo>
                    <a:pt x="15986" y="12988"/>
                  </a:lnTo>
                  <a:lnTo>
                    <a:pt x="15823" y="12174"/>
                  </a:lnTo>
                  <a:lnTo>
                    <a:pt x="15641" y="11350"/>
                  </a:lnTo>
                  <a:lnTo>
                    <a:pt x="15440" y="10526"/>
                  </a:lnTo>
                  <a:lnTo>
                    <a:pt x="15229" y="9703"/>
                  </a:lnTo>
                  <a:lnTo>
                    <a:pt x="15009" y="8879"/>
                  </a:lnTo>
                  <a:lnTo>
                    <a:pt x="14789" y="8065"/>
                  </a:lnTo>
                  <a:lnTo>
                    <a:pt x="14559" y="7270"/>
                  </a:lnTo>
                  <a:lnTo>
                    <a:pt x="14320" y="6484"/>
                  </a:lnTo>
                  <a:lnTo>
                    <a:pt x="14090" y="5728"/>
                  </a:lnTo>
                  <a:lnTo>
                    <a:pt x="13860" y="5000"/>
                  </a:lnTo>
                  <a:lnTo>
                    <a:pt x="13419" y="3640"/>
                  </a:lnTo>
                  <a:lnTo>
                    <a:pt x="13007" y="2452"/>
                  </a:lnTo>
                  <a:lnTo>
                    <a:pt x="12663" y="1456"/>
                  </a:lnTo>
                  <a:lnTo>
                    <a:pt x="12385" y="709"/>
                  </a:lnTo>
                  <a:lnTo>
                    <a:pt x="12145" y="58"/>
                  </a:lnTo>
                  <a:lnTo>
                    <a:pt x="11820" y="19"/>
                  </a:lnTo>
                  <a:lnTo>
                    <a:pt x="11666" y="10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1497346" y="3314859"/>
              <a:ext cx="329627" cy="67819"/>
            </a:xfrm>
            <a:custGeom>
              <a:avLst/>
              <a:gdLst/>
              <a:ahLst/>
              <a:cxnLst/>
              <a:rect l="l" t="t" r="r" b="b"/>
              <a:pathLst>
                <a:path w="10202" h="2099" extrusionOk="0">
                  <a:moveTo>
                    <a:pt x="1993" y="1"/>
                  </a:moveTo>
                  <a:lnTo>
                    <a:pt x="1792" y="20"/>
                  </a:lnTo>
                  <a:lnTo>
                    <a:pt x="1591" y="49"/>
                  </a:lnTo>
                  <a:lnTo>
                    <a:pt x="1399" y="97"/>
                  </a:lnTo>
                  <a:lnTo>
                    <a:pt x="1217" y="164"/>
                  </a:lnTo>
                  <a:lnTo>
                    <a:pt x="1045" y="250"/>
                  </a:lnTo>
                  <a:lnTo>
                    <a:pt x="872" y="346"/>
                  </a:lnTo>
                  <a:lnTo>
                    <a:pt x="719" y="461"/>
                  </a:lnTo>
                  <a:lnTo>
                    <a:pt x="585" y="595"/>
                  </a:lnTo>
                  <a:lnTo>
                    <a:pt x="451" y="729"/>
                  </a:lnTo>
                  <a:lnTo>
                    <a:pt x="336" y="882"/>
                  </a:lnTo>
                  <a:lnTo>
                    <a:pt x="240" y="1054"/>
                  </a:lnTo>
                  <a:lnTo>
                    <a:pt x="154" y="1227"/>
                  </a:lnTo>
                  <a:lnTo>
                    <a:pt x="87" y="1409"/>
                  </a:lnTo>
                  <a:lnTo>
                    <a:pt x="39" y="1600"/>
                  </a:lnTo>
                  <a:lnTo>
                    <a:pt x="10" y="1802"/>
                  </a:lnTo>
                  <a:lnTo>
                    <a:pt x="1" y="2003"/>
                  </a:lnTo>
                  <a:lnTo>
                    <a:pt x="1" y="2098"/>
                  </a:lnTo>
                  <a:lnTo>
                    <a:pt x="10201" y="2098"/>
                  </a:lnTo>
                  <a:lnTo>
                    <a:pt x="10201" y="2003"/>
                  </a:lnTo>
                  <a:lnTo>
                    <a:pt x="10192" y="1802"/>
                  </a:lnTo>
                  <a:lnTo>
                    <a:pt x="10163" y="1600"/>
                  </a:lnTo>
                  <a:lnTo>
                    <a:pt x="10115" y="1409"/>
                  </a:lnTo>
                  <a:lnTo>
                    <a:pt x="10048" y="1227"/>
                  </a:lnTo>
                  <a:lnTo>
                    <a:pt x="9962" y="1054"/>
                  </a:lnTo>
                  <a:lnTo>
                    <a:pt x="9866" y="882"/>
                  </a:lnTo>
                  <a:lnTo>
                    <a:pt x="9751" y="729"/>
                  </a:lnTo>
                  <a:lnTo>
                    <a:pt x="9617" y="595"/>
                  </a:lnTo>
                  <a:lnTo>
                    <a:pt x="9474" y="461"/>
                  </a:lnTo>
                  <a:lnTo>
                    <a:pt x="9320" y="346"/>
                  </a:lnTo>
                  <a:lnTo>
                    <a:pt x="9157" y="250"/>
                  </a:lnTo>
                  <a:lnTo>
                    <a:pt x="8985" y="164"/>
                  </a:lnTo>
                  <a:lnTo>
                    <a:pt x="8803" y="97"/>
                  </a:lnTo>
                  <a:lnTo>
                    <a:pt x="8612" y="49"/>
                  </a:lnTo>
                  <a:lnTo>
                    <a:pt x="8410" y="20"/>
                  </a:lnTo>
                  <a:lnTo>
                    <a:pt x="8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1417506" y="3147134"/>
              <a:ext cx="249466" cy="235540"/>
            </a:xfrm>
            <a:custGeom>
              <a:avLst/>
              <a:gdLst/>
              <a:ahLst/>
              <a:cxnLst/>
              <a:rect l="l" t="t" r="r" b="b"/>
              <a:pathLst>
                <a:path w="7721" h="7290" extrusionOk="0">
                  <a:moveTo>
                    <a:pt x="1849" y="0"/>
                  </a:moveTo>
                  <a:lnTo>
                    <a:pt x="1" y="7289"/>
                  </a:lnTo>
                  <a:lnTo>
                    <a:pt x="5872" y="7289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1043671" y="2522309"/>
              <a:ext cx="1036731" cy="669722"/>
            </a:xfrm>
            <a:custGeom>
              <a:avLst/>
              <a:gdLst/>
              <a:ahLst/>
              <a:cxnLst/>
              <a:rect l="l" t="t" r="r" b="b"/>
              <a:pathLst>
                <a:path w="32087" h="20728" extrusionOk="0">
                  <a:moveTo>
                    <a:pt x="1533" y="0"/>
                  </a:moveTo>
                  <a:lnTo>
                    <a:pt x="1370" y="10"/>
                  </a:lnTo>
                  <a:lnTo>
                    <a:pt x="1226" y="29"/>
                  </a:lnTo>
                  <a:lnTo>
                    <a:pt x="1073" y="67"/>
                  </a:lnTo>
                  <a:lnTo>
                    <a:pt x="939" y="125"/>
                  </a:lnTo>
                  <a:lnTo>
                    <a:pt x="805" y="182"/>
                  </a:lnTo>
                  <a:lnTo>
                    <a:pt x="671" y="259"/>
                  </a:lnTo>
                  <a:lnTo>
                    <a:pt x="556" y="345"/>
                  </a:lnTo>
                  <a:lnTo>
                    <a:pt x="450" y="450"/>
                  </a:lnTo>
                  <a:lnTo>
                    <a:pt x="345" y="556"/>
                  </a:lnTo>
                  <a:lnTo>
                    <a:pt x="259" y="671"/>
                  </a:lnTo>
                  <a:lnTo>
                    <a:pt x="182" y="805"/>
                  </a:lnTo>
                  <a:lnTo>
                    <a:pt x="125" y="939"/>
                  </a:lnTo>
                  <a:lnTo>
                    <a:pt x="67" y="1073"/>
                  </a:lnTo>
                  <a:lnTo>
                    <a:pt x="29" y="1226"/>
                  </a:lnTo>
                  <a:lnTo>
                    <a:pt x="10" y="1370"/>
                  </a:lnTo>
                  <a:lnTo>
                    <a:pt x="0" y="1533"/>
                  </a:lnTo>
                  <a:lnTo>
                    <a:pt x="2184" y="19195"/>
                  </a:lnTo>
                  <a:lnTo>
                    <a:pt x="2194" y="19348"/>
                  </a:lnTo>
                  <a:lnTo>
                    <a:pt x="2213" y="19501"/>
                  </a:lnTo>
                  <a:lnTo>
                    <a:pt x="2251" y="19645"/>
                  </a:lnTo>
                  <a:lnTo>
                    <a:pt x="2309" y="19789"/>
                  </a:lnTo>
                  <a:lnTo>
                    <a:pt x="2366" y="19923"/>
                  </a:lnTo>
                  <a:lnTo>
                    <a:pt x="2443" y="20047"/>
                  </a:lnTo>
                  <a:lnTo>
                    <a:pt x="2539" y="20162"/>
                  </a:lnTo>
                  <a:lnTo>
                    <a:pt x="2634" y="20277"/>
                  </a:lnTo>
                  <a:lnTo>
                    <a:pt x="2740" y="20373"/>
                  </a:lnTo>
                  <a:lnTo>
                    <a:pt x="2855" y="20459"/>
                  </a:lnTo>
                  <a:lnTo>
                    <a:pt x="2989" y="20536"/>
                  </a:lnTo>
                  <a:lnTo>
                    <a:pt x="3123" y="20603"/>
                  </a:lnTo>
                  <a:lnTo>
                    <a:pt x="3257" y="20651"/>
                  </a:lnTo>
                  <a:lnTo>
                    <a:pt x="3410" y="20689"/>
                  </a:lnTo>
                  <a:lnTo>
                    <a:pt x="3554" y="20718"/>
                  </a:lnTo>
                  <a:lnTo>
                    <a:pt x="3717" y="20727"/>
                  </a:lnTo>
                  <a:lnTo>
                    <a:pt x="30564" y="20727"/>
                  </a:lnTo>
                  <a:lnTo>
                    <a:pt x="30717" y="20718"/>
                  </a:lnTo>
                  <a:lnTo>
                    <a:pt x="30871" y="20689"/>
                  </a:lnTo>
                  <a:lnTo>
                    <a:pt x="31014" y="20651"/>
                  </a:lnTo>
                  <a:lnTo>
                    <a:pt x="31158" y="20603"/>
                  </a:lnTo>
                  <a:lnTo>
                    <a:pt x="31292" y="20536"/>
                  </a:lnTo>
                  <a:lnTo>
                    <a:pt x="31416" y="20459"/>
                  </a:lnTo>
                  <a:lnTo>
                    <a:pt x="31531" y="20373"/>
                  </a:lnTo>
                  <a:lnTo>
                    <a:pt x="31646" y="20277"/>
                  </a:lnTo>
                  <a:lnTo>
                    <a:pt x="31742" y="20162"/>
                  </a:lnTo>
                  <a:lnTo>
                    <a:pt x="31828" y="20047"/>
                  </a:lnTo>
                  <a:lnTo>
                    <a:pt x="31905" y="19923"/>
                  </a:lnTo>
                  <a:lnTo>
                    <a:pt x="31972" y="19789"/>
                  </a:lnTo>
                  <a:lnTo>
                    <a:pt x="32020" y="19645"/>
                  </a:lnTo>
                  <a:lnTo>
                    <a:pt x="32058" y="19501"/>
                  </a:lnTo>
                  <a:lnTo>
                    <a:pt x="32087" y="19348"/>
                  </a:lnTo>
                  <a:lnTo>
                    <a:pt x="32087" y="19195"/>
                  </a:lnTo>
                  <a:lnTo>
                    <a:pt x="29903" y="1533"/>
                  </a:lnTo>
                  <a:lnTo>
                    <a:pt x="29903" y="1370"/>
                  </a:lnTo>
                  <a:lnTo>
                    <a:pt x="29874" y="1226"/>
                  </a:lnTo>
                  <a:lnTo>
                    <a:pt x="29836" y="1073"/>
                  </a:lnTo>
                  <a:lnTo>
                    <a:pt x="29788" y="939"/>
                  </a:lnTo>
                  <a:lnTo>
                    <a:pt x="29721" y="805"/>
                  </a:lnTo>
                  <a:lnTo>
                    <a:pt x="29645" y="671"/>
                  </a:lnTo>
                  <a:lnTo>
                    <a:pt x="29558" y="556"/>
                  </a:lnTo>
                  <a:lnTo>
                    <a:pt x="29463" y="450"/>
                  </a:lnTo>
                  <a:lnTo>
                    <a:pt x="29348" y="345"/>
                  </a:lnTo>
                  <a:lnTo>
                    <a:pt x="29233" y="259"/>
                  </a:lnTo>
                  <a:lnTo>
                    <a:pt x="29108" y="182"/>
                  </a:lnTo>
                  <a:lnTo>
                    <a:pt x="28974" y="125"/>
                  </a:lnTo>
                  <a:lnTo>
                    <a:pt x="28830" y="67"/>
                  </a:lnTo>
                  <a:lnTo>
                    <a:pt x="28687" y="29"/>
                  </a:lnTo>
                  <a:lnTo>
                    <a:pt x="28533" y="10"/>
                  </a:lnTo>
                  <a:lnTo>
                    <a:pt x="2838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1463000" y="2794333"/>
              <a:ext cx="178610" cy="159708"/>
            </a:xfrm>
            <a:custGeom>
              <a:avLst/>
              <a:gdLst/>
              <a:ahLst/>
              <a:cxnLst/>
              <a:rect l="l" t="t" r="r" b="b"/>
              <a:pathLst>
                <a:path w="5528" h="4943" extrusionOk="0">
                  <a:moveTo>
                    <a:pt x="844" y="0"/>
                  </a:moveTo>
                  <a:lnTo>
                    <a:pt x="757" y="10"/>
                  </a:lnTo>
                  <a:lnTo>
                    <a:pt x="671" y="20"/>
                  </a:lnTo>
                  <a:lnTo>
                    <a:pt x="594" y="39"/>
                  </a:lnTo>
                  <a:lnTo>
                    <a:pt x="518" y="67"/>
                  </a:lnTo>
                  <a:lnTo>
                    <a:pt x="441" y="106"/>
                  </a:lnTo>
                  <a:lnTo>
                    <a:pt x="374" y="154"/>
                  </a:lnTo>
                  <a:lnTo>
                    <a:pt x="307" y="202"/>
                  </a:lnTo>
                  <a:lnTo>
                    <a:pt x="250" y="249"/>
                  </a:lnTo>
                  <a:lnTo>
                    <a:pt x="192" y="317"/>
                  </a:lnTo>
                  <a:lnTo>
                    <a:pt x="144" y="374"/>
                  </a:lnTo>
                  <a:lnTo>
                    <a:pt x="96" y="451"/>
                  </a:lnTo>
                  <a:lnTo>
                    <a:pt x="68" y="527"/>
                  </a:lnTo>
                  <a:lnTo>
                    <a:pt x="39" y="604"/>
                  </a:lnTo>
                  <a:lnTo>
                    <a:pt x="10" y="680"/>
                  </a:lnTo>
                  <a:lnTo>
                    <a:pt x="1" y="767"/>
                  </a:lnTo>
                  <a:lnTo>
                    <a:pt x="1" y="853"/>
                  </a:lnTo>
                  <a:lnTo>
                    <a:pt x="585" y="4100"/>
                  </a:lnTo>
                  <a:lnTo>
                    <a:pt x="585" y="4186"/>
                  </a:lnTo>
                  <a:lnTo>
                    <a:pt x="604" y="4263"/>
                  </a:lnTo>
                  <a:lnTo>
                    <a:pt x="623" y="4349"/>
                  </a:lnTo>
                  <a:lnTo>
                    <a:pt x="652" y="4426"/>
                  </a:lnTo>
                  <a:lnTo>
                    <a:pt x="690" y="4502"/>
                  </a:lnTo>
                  <a:lnTo>
                    <a:pt x="729" y="4569"/>
                  </a:lnTo>
                  <a:lnTo>
                    <a:pt x="776" y="4636"/>
                  </a:lnTo>
                  <a:lnTo>
                    <a:pt x="834" y="4694"/>
                  </a:lnTo>
                  <a:lnTo>
                    <a:pt x="891" y="4751"/>
                  </a:lnTo>
                  <a:lnTo>
                    <a:pt x="958" y="4799"/>
                  </a:lnTo>
                  <a:lnTo>
                    <a:pt x="1025" y="4847"/>
                  </a:lnTo>
                  <a:lnTo>
                    <a:pt x="1102" y="4876"/>
                  </a:lnTo>
                  <a:lnTo>
                    <a:pt x="1179" y="4904"/>
                  </a:lnTo>
                  <a:lnTo>
                    <a:pt x="1265" y="4933"/>
                  </a:lnTo>
                  <a:lnTo>
                    <a:pt x="1351" y="4943"/>
                  </a:lnTo>
                  <a:lnTo>
                    <a:pt x="4761" y="4943"/>
                  </a:lnTo>
                  <a:lnTo>
                    <a:pt x="4847" y="4933"/>
                  </a:lnTo>
                  <a:lnTo>
                    <a:pt x="4933" y="4904"/>
                  </a:lnTo>
                  <a:lnTo>
                    <a:pt x="5010" y="4876"/>
                  </a:lnTo>
                  <a:lnTo>
                    <a:pt x="5077" y="4847"/>
                  </a:lnTo>
                  <a:lnTo>
                    <a:pt x="5154" y="4799"/>
                  </a:lnTo>
                  <a:lnTo>
                    <a:pt x="5221" y="4751"/>
                  </a:lnTo>
                  <a:lnTo>
                    <a:pt x="5278" y="4694"/>
                  </a:lnTo>
                  <a:lnTo>
                    <a:pt x="5336" y="4636"/>
                  </a:lnTo>
                  <a:lnTo>
                    <a:pt x="5384" y="4569"/>
                  </a:lnTo>
                  <a:lnTo>
                    <a:pt x="5422" y="4502"/>
                  </a:lnTo>
                  <a:lnTo>
                    <a:pt x="5460" y="4426"/>
                  </a:lnTo>
                  <a:lnTo>
                    <a:pt x="5489" y="4349"/>
                  </a:lnTo>
                  <a:lnTo>
                    <a:pt x="5508" y="4263"/>
                  </a:lnTo>
                  <a:lnTo>
                    <a:pt x="5518" y="4186"/>
                  </a:lnTo>
                  <a:lnTo>
                    <a:pt x="5527" y="4100"/>
                  </a:lnTo>
                  <a:lnTo>
                    <a:pt x="4933" y="853"/>
                  </a:lnTo>
                  <a:lnTo>
                    <a:pt x="4933" y="767"/>
                  </a:lnTo>
                  <a:lnTo>
                    <a:pt x="4924" y="680"/>
                  </a:lnTo>
                  <a:lnTo>
                    <a:pt x="4895" y="604"/>
                  </a:lnTo>
                  <a:lnTo>
                    <a:pt x="4876" y="527"/>
                  </a:lnTo>
                  <a:lnTo>
                    <a:pt x="4838" y="451"/>
                  </a:lnTo>
                  <a:lnTo>
                    <a:pt x="4790" y="374"/>
                  </a:lnTo>
                  <a:lnTo>
                    <a:pt x="4742" y="317"/>
                  </a:lnTo>
                  <a:lnTo>
                    <a:pt x="4684" y="249"/>
                  </a:lnTo>
                  <a:lnTo>
                    <a:pt x="4627" y="202"/>
                  </a:lnTo>
                  <a:lnTo>
                    <a:pt x="4560" y="154"/>
                  </a:lnTo>
                  <a:lnTo>
                    <a:pt x="4493" y="106"/>
                  </a:lnTo>
                  <a:lnTo>
                    <a:pt x="4416" y="67"/>
                  </a:lnTo>
                  <a:lnTo>
                    <a:pt x="4340" y="39"/>
                  </a:lnTo>
                  <a:lnTo>
                    <a:pt x="4263" y="20"/>
                  </a:lnTo>
                  <a:lnTo>
                    <a:pt x="4177" y="10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832618" y="3466202"/>
              <a:ext cx="1738601" cy="37480"/>
            </a:xfrm>
            <a:custGeom>
              <a:avLst/>
              <a:gdLst/>
              <a:ahLst/>
              <a:cxnLst/>
              <a:rect l="l" t="t" r="r" b="b"/>
              <a:pathLst>
                <a:path w="53810" h="1160" extrusionOk="0">
                  <a:moveTo>
                    <a:pt x="0" y="1"/>
                  </a:moveTo>
                  <a:lnTo>
                    <a:pt x="0" y="1159"/>
                  </a:lnTo>
                  <a:lnTo>
                    <a:pt x="53810" y="1159"/>
                  </a:lnTo>
                  <a:lnTo>
                    <a:pt x="5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07315" y="3437123"/>
              <a:ext cx="450595" cy="1240995"/>
            </a:xfrm>
            <a:custGeom>
              <a:avLst/>
              <a:gdLst/>
              <a:ahLst/>
              <a:cxnLst/>
              <a:rect l="l" t="t" r="r" b="b"/>
              <a:pathLst>
                <a:path w="13946" h="38409" extrusionOk="0">
                  <a:moveTo>
                    <a:pt x="10306" y="0"/>
                  </a:moveTo>
                  <a:lnTo>
                    <a:pt x="0" y="38408"/>
                  </a:lnTo>
                  <a:lnTo>
                    <a:pt x="1312" y="38408"/>
                  </a:lnTo>
                  <a:lnTo>
                    <a:pt x="13946" y="345"/>
                  </a:lnTo>
                  <a:lnTo>
                    <a:pt x="10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2320881" y="3437123"/>
              <a:ext cx="450304" cy="1240995"/>
            </a:xfrm>
            <a:custGeom>
              <a:avLst/>
              <a:gdLst/>
              <a:ahLst/>
              <a:cxnLst/>
              <a:rect l="l" t="t" r="r" b="b"/>
              <a:pathLst>
                <a:path w="13937" h="38409" extrusionOk="0">
                  <a:moveTo>
                    <a:pt x="3640" y="0"/>
                  </a:moveTo>
                  <a:lnTo>
                    <a:pt x="0" y="345"/>
                  </a:lnTo>
                  <a:lnTo>
                    <a:pt x="12634" y="38408"/>
                  </a:lnTo>
                  <a:lnTo>
                    <a:pt x="13936" y="38408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746575" y="3378317"/>
              <a:ext cx="1915628" cy="96284"/>
            </a:xfrm>
            <a:custGeom>
              <a:avLst/>
              <a:gdLst/>
              <a:ahLst/>
              <a:cxnLst/>
              <a:rect l="l" t="t" r="r" b="b"/>
              <a:pathLst>
                <a:path w="59289" h="2980" extrusionOk="0">
                  <a:moveTo>
                    <a:pt x="0" y="0"/>
                  </a:moveTo>
                  <a:lnTo>
                    <a:pt x="0" y="2979"/>
                  </a:lnTo>
                  <a:lnTo>
                    <a:pt x="59289" y="2979"/>
                  </a:lnTo>
                  <a:lnTo>
                    <a:pt x="592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101669" y="1759129"/>
              <a:ext cx="167463" cy="301775"/>
            </a:xfrm>
            <a:custGeom>
              <a:avLst/>
              <a:gdLst/>
              <a:ahLst/>
              <a:cxnLst/>
              <a:rect l="l" t="t" r="r" b="b"/>
              <a:pathLst>
                <a:path w="5183" h="9340" extrusionOk="0">
                  <a:moveTo>
                    <a:pt x="2223" y="1"/>
                  </a:moveTo>
                  <a:lnTo>
                    <a:pt x="2070" y="10"/>
                  </a:lnTo>
                  <a:lnTo>
                    <a:pt x="1926" y="29"/>
                  </a:lnTo>
                  <a:lnTo>
                    <a:pt x="1782" y="58"/>
                  </a:lnTo>
                  <a:lnTo>
                    <a:pt x="1648" y="96"/>
                  </a:lnTo>
                  <a:lnTo>
                    <a:pt x="1514" y="144"/>
                  </a:lnTo>
                  <a:lnTo>
                    <a:pt x="1389" y="202"/>
                  </a:lnTo>
                  <a:lnTo>
                    <a:pt x="1265" y="259"/>
                  </a:lnTo>
                  <a:lnTo>
                    <a:pt x="1150" y="336"/>
                  </a:lnTo>
                  <a:lnTo>
                    <a:pt x="1045" y="403"/>
                  </a:lnTo>
                  <a:lnTo>
                    <a:pt x="939" y="489"/>
                  </a:lnTo>
                  <a:lnTo>
                    <a:pt x="738" y="652"/>
                  </a:lnTo>
                  <a:lnTo>
                    <a:pt x="566" y="824"/>
                  </a:lnTo>
                  <a:lnTo>
                    <a:pt x="422" y="997"/>
                  </a:lnTo>
                  <a:lnTo>
                    <a:pt x="288" y="1160"/>
                  </a:lnTo>
                  <a:lnTo>
                    <a:pt x="192" y="1313"/>
                  </a:lnTo>
                  <a:lnTo>
                    <a:pt x="106" y="1437"/>
                  </a:lnTo>
                  <a:lnTo>
                    <a:pt x="49" y="1543"/>
                  </a:lnTo>
                  <a:lnTo>
                    <a:pt x="1" y="1629"/>
                  </a:lnTo>
                  <a:lnTo>
                    <a:pt x="2587" y="9339"/>
                  </a:lnTo>
                  <a:lnTo>
                    <a:pt x="2625" y="9330"/>
                  </a:lnTo>
                  <a:lnTo>
                    <a:pt x="2750" y="9282"/>
                  </a:lnTo>
                  <a:lnTo>
                    <a:pt x="2836" y="9234"/>
                  </a:lnTo>
                  <a:lnTo>
                    <a:pt x="2941" y="9176"/>
                  </a:lnTo>
                  <a:lnTo>
                    <a:pt x="3056" y="9090"/>
                  </a:lnTo>
                  <a:lnTo>
                    <a:pt x="3190" y="8985"/>
                  </a:lnTo>
                  <a:lnTo>
                    <a:pt x="3334" y="8851"/>
                  </a:lnTo>
                  <a:lnTo>
                    <a:pt x="3487" y="8688"/>
                  </a:lnTo>
                  <a:lnTo>
                    <a:pt x="3659" y="8496"/>
                  </a:lnTo>
                  <a:lnTo>
                    <a:pt x="3832" y="8267"/>
                  </a:lnTo>
                  <a:lnTo>
                    <a:pt x="4014" y="8008"/>
                  </a:lnTo>
                  <a:lnTo>
                    <a:pt x="4205" y="7701"/>
                  </a:lnTo>
                  <a:lnTo>
                    <a:pt x="4397" y="7357"/>
                  </a:lnTo>
                  <a:lnTo>
                    <a:pt x="4598" y="6964"/>
                  </a:lnTo>
                  <a:lnTo>
                    <a:pt x="4703" y="6734"/>
                  </a:lnTo>
                  <a:lnTo>
                    <a:pt x="4799" y="6485"/>
                  </a:lnTo>
                  <a:lnTo>
                    <a:pt x="4885" y="6246"/>
                  </a:lnTo>
                  <a:lnTo>
                    <a:pt x="4962" y="5987"/>
                  </a:lnTo>
                  <a:lnTo>
                    <a:pt x="5029" y="5728"/>
                  </a:lnTo>
                  <a:lnTo>
                    <a:pt x="5077" y="5470"/>
                  </a:lnTo>
                  <a:lnTo>
                    <a:pt x="5115" y="5211"/>
                  </a:lnTo>
                  <a:lnTo>
                    <a:pt x="5154" y="4943"/>
                  </a:lnTo>
                  <a:lnTo>
                    <a:pt x="5173" y="4684"/>
                  </a:lnTo>
                  <a:lnTo>
                    <a:pt x="5182" y="4416"/>
                  </a:lnTo>
                  <a:lnTo>
                    <a:pt x="5182" y="4148"/>
                  </a:lnTo>
                  <a:lnTo>
                    <a:pt x="5173" y="3889"/>
                  </a:lnTo>
                  <a:lnTo>
                    <a:pt x="5154" y="3631"/>
                  </a:lnTo>
                  <a:lnTo>
                    <a:pt x="5125" y="3372"/>
                  </a:lnTo>
                  <a:lnTo>
                    <a:pt x="5077" y="3114"/>
                  </a:lnTo>
                  <a:lnTo>
                    <a:pt x="5029" y="2864"/>
                  </a:lnTo>
                  <a:lnTo>
                    <a:pt x="4972" y="2625"/>
                  </a:lnTo>
                  <a:lnTo>
                    <a:pt x="4895" y="2386"/>
                  </a:lnTo>
                  <a:lnTo>
                    <a:pt x="4818" y="2146"/>
                  </a:lnTo>
                  <a:lnTo>
                    <a:pt x="4723" y="1926"/>
                  </a:lnTo>
                  <a:lnTo>
                    <a:pt x="4627" y="1706"/>
                  </a:lnTo>
                  <a:lnTo>
                    <a:pt x="4512" y="1504"/>
                  </a:lnTo>
                  <a:lnTo>
                    <a:pt x="4397" y="1303"/>
                  </a:lnTo>
                  <a:lnTo>
                    <a:pt x="4263" y="1121"/>
                  </a:lnTo>
                  <a:lnTo>
                    <a:pt x="4129" y="939"/>
                  </a:lnTo>
                  <a:lnTo>
                    <a:pt x="3976" y="776"/>
                  </a:lnTo>
                  <a:lnTo>
                    <a:pt x="3813" y="633"/>
                  </a:lnTo>
                  <a:lnTo>
                    <a:pt x="3650" y="499"/>
                  </a:lnTo>
                  <a:lnTo>
                    <a:pt x="3468" y="374"/>
                  </a:lnTo>
                  <a:lnTo>
                    <a:pt x="3286" y="269"/>
                  </a:lnTo>
                  <a:lnTo>
                    <a:pt x="3085" y="173"/>
                  </a:lnTo>
                  <a:lnTo>
                    <a:pt x="2884" y="106"/>
                  </a:lnTo>
                  <a:lnTo>
                    <a:pt x="2711" y="58"/>
                  </a:lnTo>
                  <a:lnTo>
                    <a:pt x="2539" y="20"/>
                  </a:lnTo>
                  <a:lnTo>
                    <a:pt x="2376" y="10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034527" y="1952865"/>
              <a:ext cx="151986" cy="289078"/>
            </a:xfrm>
            <a:custGeom>
              <a:avLst/>
              <a:gdLst/>
              <a:ahLst/>
              <a:cxnLst/>
              <a:rect l="l" t="t" r="r" b="b"/>
              <a:pathLst>
                <a:path w="4704" h="8947" extrusionOk="0">
                  <a:moveTo>
                    <a:pt x="3563" y="1"/>
                  </a:moveTo>
                  <a:lnTo>
                    <a:pt x="3487" y="10"/>
                  </a:lnTo>
                  <a:lnTo>
                    <a:pt x="3410" y="29"/>
                  </a:lnTo>
                  <a:lnTo>
                    <a:pt x="3333" y="48"/>
                  </a:lnTo>
                  <a:lnTo>
                    <a:pt x="3257" y="77"/>
                  </a:lnTo>
                  <a:lnTo>
                    <a:pt x="3180" y="115"/>
                  </a:lnTo>
                  <a:lnTo>
                    <a:pt x="3103" y="163"/>
                  </a:lnTo>
                  <a:lnTo>
                    <a:pt x="3036" y="211"/>
                  </a:lnTo>
                  <a:lnTo>
                    <a:pt x="2960" y="269"/>
                  </a:lnTo>
                  <a:lnTo>
                    <a:pt x="1628" y="1447"/>
                  </a:lnTo>
                  <a:lnTo>
                    <a:pt x="1648" y="1533"/>
                  </a:lnTo>
                  <a:lnTo>
                    <a:pt x="1667" y="1648"/>
                  </a:lnTo>
                  <a:lnTo>
                    <a:pt x="1676" y="1801"/>
                  </a:lnTo>
                  <a:lnTo>
                    <a:pt x="1686" y="2002"/>
                  </a:lnTo>
                  <a:lnTo>
                    <a:pt x="1686" y="2242"/>
                  </a:lnTo>
                  <a:lnTo>
                    <a:pt x="1667" y="2520"/>
                  </a:lnTo>
                  <a:lnTo>
                    <a:pt x="1638" y="2836"/>
                  </a:lnTo>
                  <a:lnTo>
                    <a:pt x="1581" y="3200"/>
                  </a:lnTo>
                  <a:lnTo>
                    <a:pt x="1504" y="3592"/>
                  </a:lnTo>
                  <a:lnTo>
                    <a:pt x="1446" y="3803"/>
                  </a:lnTo>
                  <a:lnTo>
                    <a:pt x="1389" y="4023"/>
                  </a:lnTo>
                  <a:lnTo>
                    <a:pt x="1322" y="4253"/>
                  </a:lnTo>
                  <a:lnTo>
                    <a:pt x="1245" y="4493"/>
                  </a:lnTo>
                  <a:lnTo>
                    <a:pt x="1159" y="4732"/>
                  </a:lnTo>
                  <a:lnTo>
                    <a:pt x="1063" y="4991"/>
                  </a:lnTo>
                  <a:lnTo>
                    <a:pt x="948" y="5249"/>
                  </a:lnTo>
                  <a:lnTo>
                    <a:pt x="833" y="5527"/>
                  </a:lnTo>
                  <a:lnTo>
                    <a:pt x="699" y="5805"/>
                  </a:lnTo>
                  <a:lnTo>
                    <a:pt x="556" y="6092"/>
                  </a:lnTo>
                  <a:lnTo>
                    <a:pt x="402" y="6389"/>
                  </a:lnTo>
                  <a:lnTo>
                    <a:pt x="230" y="6686"/>
                  </a:lnTo>
                  <a:lnTo>
                    <a:pt x="182" y="6791"/>
                  </a:lnTo>
                  <a:lnTo>
                    <a:pt x="134" y="6887"/>
                  </a:lnTo>
                  <a:lnTo>
                    <a:pt x="96" y="6993"/>
                  </a:lnTo>
                  <a:lnTo>
                    <a:pt x="58" y="7107"/>
                  </a:lnTo>
                  <a:lnTo>
                    <a:pt x="38" y="7213"/>
                  </a:lnTo>
                  <a:lnTo>
                    <a:pt x="19" y="7328"/>
                  </a:lnTo>
                  <a:lnTo>
                    <a:pt x="10" y="7433"/>
                  </a:lnTo>
                  <a:lnTo>
                    <a:pt x="0" y="7548"/>
                  </a:lnTo>
                  <a:lnTo>
                    <a:pt x="10" y="7653"/>
                  </a:lnTo>
                  <a:lnTo>
                    <a:pt x="19" y="7768"/>
                  </a:lnTo>
                  <a:lnTo>
                    <a:pt x="38" y="7874"/>
                  </a:lnTo>
                  <a:lnTo>
                    <a:pt x="67" y="7979"/>
                  </a:lnTo>
                  <a:lnTo>
                    <a:pt x="106" y="8084"/>
                  </a:lnTo>
                  <a:lnTo>
                    <a:pt x="153" y="8190"/>
                  </a:lnTo>
                  <a:lnTo>
                    <a:pt x="201" y="8286"/>
                  </a:lnTo>
                  <a:lnTo>
                    <a:pt x="268" y="8381"/>
                  </a:lnTo>
                  <a:lnTo>
                    <a:pt x="355" y="8487"/>
                  </a:lnTo>
                  <a:lnTo>
                    <a:pt x="460" y="8592"/>
                  </a:lnTo>
                  <a:lnTo>
                    <a:pt x="594" y="8688"/>
                  </a:lnTo>
                  <a:lnTo>
                    <a:pt x="738" y="8774"/>
                  </a:lnTo>
                  <a:lnTo>
                    <a:pt x="901" y="8841"/>
                  </a:lnTo>
                  <a:lnTo>
                    <a:pt x="1083" y="8899"/>
                  </a:lnTo>
                  <a:lnTo>
                    <a:pt x="1284" y="8927"/>
                  </a:lnTo>
                  <a:lnTo>
                    <a:pt x="1389" y="8937"/>
                  </a:lnTo>
                  <a:lnTo>
                    <a:pt x="1494" y="8946"/>
                  </a:lnTo>
                  <a:lnTo>
                    <a:pt x="1609" y="8946"/>
                  </a:lnTo>
                  <a:lnTo>
                    <a:pt x="1724" y="8937"/>
                  </a:lnTo>
                  <a:lnTo>
                    <a:pt x="1849" y="8927"/>
                  </a:lnTo>
                  <a:lnTo>
                    <a:pt x="1973" y="8899"/>
                  </a:lnTo>
                  <a:lnTo>
                    <a:pt x="2098" y="8879"/>
                  </a:lnTo>
                  <a:lnTo>
                    <a:pt x="2232" y="8841"/>
                  </a:lnTo>
                  <a:lnTo>
                    <a:pt x="2366" y="8793"/>
                  </a:lnTo>
                  <a:lnTo>
                    <a:pt x="2500" y="8745"/>
                  </a:lnTo>
                  <a:lnTo>
                    <a:pt x="2634" y="8688"/>
                  </a:lnTo>
                  <a:lnTo>
                    <a:pt x="2778" y="8621"/>
                  </a:lnTo>
                  <a:lnTo>
                    <a:pt x="2922" y="8544"/>
                  </a:lnTo>
                  <a:lnTo>
                    <a:pt x="3075" y="8458"/>
                  </a:lnTo>
                  <a:lnTo>
                    <a:pt x="3218" y="8362"/>
                  </a:lnTo>
                  <a:lnTo>
                    <a:pt x="3372" y="8257"/>
                  </a:lnTo>
                  <a:lnTo>
                    <a:pt x="3525" y="8142"/>
                  </a:lnTo>
                  <a:lnTo>
                    <a:pt x="3678" y="8017"/>
                  </a:lnTo>
                  <a:lnTo>
                    <a:pt x="3764" y="7950"/>
                  </a:lnTo>
                  <a:lnTo>
                    <a:pt x="3831" y="7874"/>
                  </a:lnTo>
                  <a:lnTo>
                    <a:pt x="3975" y="7720"/>
                  </a:lnTo>
                  <a:lnTo>
                    <a:pt x="4090" y="7548"/>
                  </a:lnTo>
                  <a:lnTo>
                    <a:pt x="4186" y="7366"/>
                  </a:lnTo>
                  <a:lnTo>
                    <a:pt x="4272" y="7175"/>
                  </a:lnTo>
                  <a:lnTo>
                    <a:pt x="4329" y="6973"/>
                  </a:lnTo>
                  <a:lnTo>
                    <a:pt x="4368" y="6772"/>
                  </a:lnTo>
                  <a:lnTo>
                    <a:pt x="4377" y="6562"/>
                  </a:lnTo>
                  <a:lnTo>
                    <a:pt x="4387" y="6102"/>
                  </a:lnTo>
                  <a:lnTo>
                    <a:pt x="4387" y="5565"/>
                  </a:lnTo>
                  <a:lnTo>
                    <a:pt x="4387" y="4952"/>
                  </a:lnTo>
                  <a:lnTo>
                    <a:pt x="4397" y="4292"/>
                  </a:lnTo>
                  <a:lnTo>
                    <a:pt x="4435" y="3564"/>
                  </a:lnTo>
                  <a:lnTo>
                    <a:pt x="4454" y="3190"/>
                  </a:lnTo>
                  <a:lnTo>
                    <a:pt x="4483" y="2807"/>
                  </a:lnTo>
                  <a:lnTo>
                    <a:pt x="4521" y="2424"/>
                  </a:lnTo>
                  <a:lnTo>
                    <a:pt x="4569" y="2022"/>
                  </a:lnTo>
                  <a:lnTo>
                    <a:pt x="4617" y="1629"/>
                  </a:lnTo>
                  <a:lnTo>
                    <a:pt x="4684" y="1227"/>
                  </a:lnTo>
                  <a:lnTo>
                    <a:pt x="4693" y="1131"/>
                  </a:lnTo>
                  <a:lnTo>
                    <a:pt x="4703" y="1045"/>
                  </a:lnTo>
                  <a:lnTo>
                    <a:pt x="4693" y="958"/>
                  </a:lnTo>
                  <a:lnTo>
                    <a:pt x="4684" y="872"/>
                  </a:lnTo>
                  <a:lnTo>
                    <a:pt x="4674" y="796"/>
                  </a:lnTo>
                  <a:lnTo>
                    <a:pt x="4646" y="719"/>
                  </a:lnTo>
                  <a:lnTo>
                    <a:pt x="4617" y="642"/>
                  </a:lnTo>
                  <a:lnTo>
                    <a:pt x="4588" y="575"/>
                  </a:lnTo>
                  <a:lnTo>
                    <a:pt x="4550" y="499"/>
                  </a:lnTo>
                  <a:lnTo>
                    <a:pt x="4502" y="441"/>
                  </a:lnTo>
                  <a:lnTo>
                    <a:pt x="4454" y="374"/>
                  </a:lnTo>
                  <a:lnTo>
                    <a:pt x="4406" y="317"/>
                  </a:lnTo>
                  <a:lnTo>
                    <a:pt x="4291" y="221"/>
                  </a:lnTo>
                  <a:lnTo>
                    <a:pt x="4157" y="135"/>
                  </a:lnTo>
                  <a:lnTo>
                    <a:pt x="4023" y="68"/>
                  </a:lnTo>
                  <a:lnTo>
                    <a:pt x="3870" y="29"/>
                  </a:lnTo>
                  <a:lnTo>
                    <a:pt x="3803" y="10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2978500" y="1785754"/>
              <a:ext cx="221614" cy="325588"/>
            </a:xfrm>
            <a:custGeom>
              <a:avLst/>
              <a:gdLst/>
              <a:ahLst/>
              <a:cxnLst/>
              <a:rect l="l" t="t" r="r" b="b"/>
              <a:pathLst>
                <a:path w="6859" h="10077" extrusionOk="0">
                  <a:moveTo>
                    <a:pt x="2817" y="0"/>
                  </a:moveTo>
                  <a:lnTo>
                    <a:pt x="2596" y="10"/>
                  </a:lnTo>
                  <a:lnTo>
                    <a:pt x="2376" y="20"/>
                  </a:lnTo>
                  <a:lnTo>
                    <a:pt x="2156" y="48"/>
                  </a:lnTo>
                  <a:lnTo>
                    <a:pt x="1935" y="77"/>
                  </a:lnTo>
                  <a:lnTo>
                    <a:pt x="1725" y="125"/>
                  </a:lnTo>
                  <a:lnTo>
                    <a:pt x="1523" y="182"/>
                  </a:lnTo>
                  <a:lnTo>
                    <a:pt x="1322" y="259"/>
                  </a:lnTo>
                  <a:lnTo>
                    <a:pt x="1131" y="345"/>
                  </a:lnTo>
                  <a:lnTo>
                    <a:pt x="958" y="451"/>
                  </a:lnTo>
                  <a:lnTo>
                    <a:pt x="786" y="575"/>
                  </a:lnTo>
                  <a:lnTo>
                    <a:pt x="709" y="642"/>
                  </a:lnTo>
                  <a:lnTo>
                    <a:pt x="633" y="719"/>
                  </a:lnTo>
                  <a:lnTo>
                    <a:pt x="556" y="795"/>
                  </a:lnTo>
                  <a:lnTo>
                    <a:pt x="489" y="882"/>
                  </a:lnTo>
                  <a:lnTo>
                    <a:pt x="422" y="968"/>
                  </a:lnTo>
                  <a:lnTo>
                    <a:pt x="365" y="1064"/>
                  </a:lnTo>
                  <a:lnTo>
                    <a:pt x="307" y="1159"/>
                  </a:lnTo>
                  <a:lnTo>
                    <a:pt x="250" y="1265"/>
                  </a:lnTo>
                  <a:lnTo>
                    <a:pt x="202" y="1380"/>
                  </a:lnTo>
                  <a:lnTo>
                    <a:pt x="154" y="1495"/>
                  </a:lnTo>
                  <a:lnTo>
                    <a:pt x="115" y="1619"/>
                  </a:lnTo>
                  <a:lnTo>
                    <a:pt x="87" y="1744"/>
                  </a:lnTo>
                  <a:lnTo>
                    <a:pt x="58" y="1878"/>
                  </a:lnTo>
                  <a:lnTo>
                    <a:pt x="29" y="2021"/>
                  </a:lnTo>
                  <a:lnTo>
                    <a:pt x="10" y="2165"/>
                  </a:lnTo>
                  <a:lnTo>
                    <a:pt x="1" y="2328"/>
                  </a:lnTo>
                  <a:lnTo>
                    <a:pt x="1" y="2634"/>
                  </a:lnTo>
                  <a:lnTo>
                    <a:pt x="10" y="2998"/>
                  </a:lnTo>
                  <a:lnTo>
                    <a:pt x="39" y="3468"/>
                  </a:lnTo>
                  <a:lnTo>
                    <a:pt x="68" y="4033"/>
                  </a:lnTo>
                  <a:lnTo>
                    <a:pt x="125" y="4655"/>
                  </a:lnTo>
                  <a:lnTo>
                    <a:pt x="192" y="5326"/>
                  </a:lnTo>
                  <a:lnTo>
                    <a:pt x="288" y="6025"/>
                  </a:lnTo>
                  <a:lnTo>
                    <a:pt x="336" y="6379"/>
                  </a:lnTo>
                  <a:lnTo>
                    <a:pt x="403" y="6734"/>
                  </a:lnTo>
                  <a:lnTo>
                    <a:pt x="470" y="7079"/>
                  </a:lnTo>
                  <a:lnTo>
                    <a:pt x="547" y="7414"/>
                  </a:lnTo>
                  <a:lnTo>
                    <a:pt x="633" y="7749"/>
                  </a:lnTo>
                  <a:lnTo>
                    <a:pt x="728" y="8065"/>
                  </a:lnTo>
                  <a:lnTo>
                    <a:pt x="824" y="8372"/>
                  </a:lnTo>
                  <a:lnTo>
                    <a:pt x="939" y="8659"/>
                  </a:lnTo>
                  <a:lnTo>
                    <a:pt x="1054" y="8927"/>
                  </a:lnTo>
                  <a:lnTo>
                    <a:pt x="1188" y="9176"/>
                  </a:lnTo>
                  <a:lnTo>
                    <a:pt x="1322" y="9396"/>
                  </a:lnTo>
                  <a:lnTo>
                    <a:pt x="1399" y="9492"/>
                  </a:lnTo>
                  <a:lnTo>
                    <a:pt x="1476" y="9588"/>
                  </a:lnTo>
                  <a:lnTo>
                    <a:pt x="1552" y="9674"/>
                  </a:lnTo>
                  <a:lnTo>
                    <a:pt x="1638" y="9751"/>
                  </a:lnTo>
                  <a:lnTo>
                    <a:pt x="1725" y="9827"/>
                  </a:lnTo>
                  <a:lnTo>
                    <a:pt x="1811" y="9885"/>
                  </a:lnTo>
                  <a:lnTo>
                    <a:pt x="1907" y="9933"/>
                  </a:lnTo>
                  <a:lnTo>
                    <a:pt x="1993" y="9981"/>
                  </a:lnTo>
                  <a:lnTo>
                    <a:pt x="2089" y="10019"/>
                  </a:lnTo>
                  <a:lnTo>
                    <a:pt x="2194" y="10038"/>
                  </a:lnTo>
                  <a:lnTo>
                    <a:pt x="2309" y="10057"/>
                  </a:lnTo>
                  <a:lnTo>
                    <a:pt x="2433" y="10067"/>
                  </a:lnTo>
                  <a:lnTo>
                    <a:pt x="2567" y="10077"/>
                  </a:lnTo>
                  <a:lnTo>
                    <a:pt x="2702" y="10077"/>
                  </a:lnTo>
                  <a:lnTo>
                    <a:pt x="2855" y="10067"/>
                  </a:lnTo>
                  <a:lnTo>
                    <a:pt x="2998" y="10048"/>
                  </a:lnTo>
                  <a:lnTo>
                    <a:pt x="3152" y="10019"/>
                  </a:lnTo>
                  <a:lnTo>
                    <a:pt x="3315" y="9990"/>
                  </a:lnTo>
                  <a:lnTo>
                    <a:pt x="3477" y="9942"/>
                  </a:lnTo>
                  <a:lnTo>
                    <a:pt x="3640" y="9885"/>
                  </a:lnTo>
                  <a:lnTo>
                    <a:pt x="3803" y="9827"/>
                  </a:lnTo>
                  <a:lnTo>
                    <a:pt x="3975" y="9751"/>
                  </a:lnTo>
                  <a:lnTo>
                    <a:pt x="4148" y="9665"/>
                  </a:lnTo>
                  <a:lnTo>
                    <a:pt x="4311" y="9559"/>
                  </a:lnTo>
                  <a:lnTo>
                    <a:pt x="4483" y="9454"/>
                  </a:lnTo>
                  <a:lnTo>
                    <a:pt x="4646" y="9329"/>
                  </a:lnTo>
                  <a:lnTo>
                    <a:pt x="4809" y="9186"/>
                  </a:lnTo>
                  <a:lnTo>
                    <a:pt x="4972" y="9033"/>
                  </a:lnTo>
                  <a:lnTo>
                    <a:pt x="5134" y="8870"/>
                  </a:lnTo>
                  <a:lnTo>
                    <a:pt x="5288" y="8688"/>
                  </a:lnTo>
                  <a:lnTo>
                    <a:pt x="5441" y="8496"/>
                  </a:lnTo>
                  <a:lnTo>
                    <a:pt x="5585" y="8285"/>
                  </a:lnTo>
                  <a:lnTo>
                    <a:pt x="5719" y="8056"/>
                  </a:lnTo>
                  <a:lnTo>
                    <a:pt x="5853" y="7816"/>
                  </a:lnTo>
                  <a:lnTo>
                    <a:pt x="5977" y="7548"/>
                  </a:lnTo>
                  <a:lnTo>
                    <a:pt x="6102" y="7270"/>
                  </a:lnTo>
                  <a:lnTo>
                    <a:pt x="6207" y="6973"/>
                  </a:lnTo>
                  <a:lnTo>
                    <a:pt x="6313" y="6667"/>
                  </a:lnTo>
                  <a:lnTo>
                    <a:pt x="6399" y="6331"/>
                  </a:lnTo>
                  <a:lnTo>
                    <a:pt x="6485" y="5977"/>
                  </a:lnTo>
                  <a:lnTo>
                    <a:pt x="6552" y="5604"/>
                  </a:lnTo>
                  <a:lnTo>
                    <a:pt x="6609" y="5211"/>
                  </a:lnTo>
                  <a:lnTo>
                    <a:pt x="6676" y="4904"/>
                  </a:lnTo>
                  <a:lnTo>
                    <a:pt x="6724" y="4607"/>
                  </a:lnTo>
                  <a:lnTo>
                    <a:pt x="6772" y="4320"/>
                  </a:lnTo>
                  <a:lnTo>
                    <a:pt x="6811" y="4042"/>
                  </a:lnTo>
                  <a:lnTo>
                    <a:pt x="6830" y="3774"/>
                  </a:lnTo>
                  <a:lnTo>
                    <a:pt x="6849" y="3516"/>
                  </a:lnTo>
                  <a:lnTo>
                    <a:pt x="6858" y="3266"/>
                  </a:lnTo>
                  <a:lnTo>
                    <a:pt x="6858" y="3027"/>
                  </a:lnTo>
                  <a:lnTo>
                    <a:pt x="6849" y="2807"/>
                  </a:lnTo>
                  <a:lnTo>
                    <a:pt x="6839" y="2586"/>
                  </a:lnTo>
                  <a:lnTo>
                    <a:pt x="6811" y="2376"/>
                  </a:lnTo>
                  <a:lnTo>
                    <a:pt x="6782" y="2175"/>
                  </a:lnTo>
                  <a:lnTo>
                    <a:pt x="6744" y="1993"/>
                  </a:lnTo>
                  <a:lnTo>
                    <a:pt x="6705" y="1811"/>
                  </a:lnTo>
                  <a:lnTo>
                    <a:pt x="6657" y="1638"/>
                  </a:lnTo>
                  <a:lnTo>
                    <a:pt x="6600" y="1485"/>
                  </a:lnTo>
                  <a:lnTo>
                    <a:pt x="6542" y="1332"/>
                  </a:lnTo>
                  <a:lnTo>
                    <a:pt x="6485" y="1188"/>
                  </a:lnTo>
                  <a:lnTo>
                    <a:pt x="6418" y="1064"/>
                  </a:lnTo>
                  <a:lnTo>
                    <a:pt x="6341" y="939"/>
                  </a:lnTo>
                  <a:lnTo>
                    <a:pt x="6265" y="834"/>
                  </a:lnTo>
                  <a:lnTo>
                    <a:pt x="6188" y="728"/>
                  </a:lnTo>
                  <a:lnTo>
                    <a:pt x="6111" y="633"/>
                  </a:lnTo>
                  <a:lnTo>
                    <a:pt x="6025" y="556"/>
                  </a:lnTo>
                  <a:lnTo>
                    <a:pt x="5939" y="479"/>
                  </a:lnTo>
                  <a:lnTo>
                    <a:pt x="5853" y="422"/>
                  </a:lnTo>
                  <a:lnTo>
                    <a:pt x="5757" y="364"/>
                  </a:lnTo>
                  <a:lnTo>
                    <a:pt x="5671" y="326"/>
                  </a:lnTo>
                  <a:lnTo>
                    <a:pt x="5575" y="288"/>
                  </a:lnTo>
                  <a:lnTo>
                    <a:pt x="5489" y="269"/>
                  </a:lnTo>
                  <a:lnTo>
                    <a:pt x="5393" y="249"/>
                  </a:lnTo>
                  <a:lnTo>
                    <a:pt x="5307" y="249"/>
                  </a:lnTo>
                  <a:lnTo>
                    <a:pt x="5087" y="230"/>
                  </a:lnTo>
                  <a:lnTo>
                    <a:pt x="4809" y="201"/>
                  </a:lnTo>
                  <a:lnTo>
                    <a:pt x="4100" y="96"/>
                  </a:lnTo>
                  <a:lnTo>
                    <a:pt x="3688" y="48"/>
                  </a:lnTo>
                  <a:lnTo>
                    <a:pt x="3257" y="20"/>
                  </a:lnTo>
                  <a:lnTo>
                    <a:pt x="3037" y="10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2988420" y="1885723"/>
              <a:ext cx="44265" cy="22294"/>
            </a:xfrm>
            <a:custGeom>
              <a:avLst/>
              <a:gdLst/>
              <a:ahLst/>
              <a:cxnLst/>
              <a:rect l="l" t="t" r="r" b="b"/>
              <a:pathLst>
                <a:path w="1370" h="690" extrusionOk="0">
                  <a:moveTo>
                    <a:pt x="747" y="0"/>
                  </a:moveTo>
                  <a:lnTo>
                    <a:pt x="651" y="19"/>
                  </a:lnTo>
                  <a:lnTo>
                    <a:pt x="546" y="58"/>
                  </a:lnTo>
                  <a:lnTo>
                    <a:pt x="460" y="96"/>
                  </a:lnTo>
                  <a:lnTo>
                    <a:pt x="364" y="144"/>
                  </a:lnTo>
                  <a:lnTo>
                    <a:pt x="278" y="201"/>
                  </a:lnTo>
                  <a:lnTo>
                    <a:pt x="201" y="278"/>
                  </a:lnTo>
                  <a:lnTo>
                    <a:pt x="134" y="354"/>
                  </a:lnTo>
                  <a:lnTo>
                    <a:pt x="77" y="450"/>
                  </a:lnTo>
                  <a:lnTo>
                    <a:pt x="29" y="556"/>
                  </a:lnTo>
                  <a:lnTo>
                    <a:pt x="0" y="671"/>
                  </a:lnTo>
                  <a:lnTo>
                    <a:pt x="125" y="690"/>
                  </a:lnTo>
                  <a:lnTo>
                    <a:pt x="326" y="690"/>
                  </a:lnTo>
                  <a:lnTo>
                    <a:pt x="421" y="680"/>
                  </a:lnTo>
                  <a:lnTo>
                    <a:pt x="594" y="651"/>
                  </a:lnTo>
                  <a:lnTo>
                    <a:pt x="747" y="604"/>
                  </a:lnTo>
                  <a:lnTo>
                    <a:pt x="900" y="536"/>
                  </a:lnTo>
                  <a:lnTo>
                    <a:pt x="1054" y="450"/>
                  </a:lnTo>
                  <a:lnTo>
                    <a:pt x="1207" y="335"/>
                  </a:lnTo>
                  <a:lnTo>
                    <a:pt x="1284" y="268"/>
                  </a:lnTo>
                  <a:lnTo>
                    <a:pt x="1370" y="172"/>
                  </a:lnTo>
                  <a:lnTo>
                    <a:pt x="1322" y="134"/>
                  </a:lnTo>
                  <a:lnTo>
                    <a:pt x="1264" y="105"/>
                  </a:lnTo>
                  <a:lnTo>
                    <a:pt x="1169" y="48"/>
                  </a:lnTo>
                  <a:lnTo>
                    <a:pt x="1063" y="19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3037306" y="1919455"/>
              <a:ext cx="31599" cy="81712"/>
            </a:xfrm>
            <a:custGeom>
              <a:avLst/>
              <a:gdLst/>
              <a:ahLst/>
              <a:cxnLst/>
              <a:rect l="l" t="t" r="r" b="b"/>
              <a:pathLst>
                <a:path w="978" h="2529" extrusionOk="0">
                  <a:moveTo>
                    <a:pt x="680" y="0"/>
                  </a:moveTo>
                  <a:lnTo>
                    <a:pt x="10" y="2031"/>
                  </a:lnTo>
                  <a:lnTo>
                    <a:pt x="0" y="2107"/>
                  </a:lnTo>
                  <a:lnTo>
                    <a:pt x="10" y="2174"/>
                  </a:lnTo>
                  <a:lnTo>
                    <a:pt x="29" y="2232"/>
                  </a:lnTo>
                  <a:lnTo>
                    <a:pt x="58" y="2289"/>
                  </a:lnTo>
                  <a:lnTo>
                    <a:pt x="87" y="2337"/>
                  </a:lnTo>
                  <a:lnTo>
                    <a:pt x="134" y="2375"/>
                  </a:lnTo>
                  <a:lnTo>
                    <a:pt x="173" y="2404"/>
                  </a:lnTo>
                  <a:lnTo>
                    <a:pt x="230" y="2433"/>
                  </a:lnTo>
                  <a:lnTo>
                    <a:pt x="336" y="2481"/>
                  </a:lnTo>
                  <a:lnTo>
                    <a:pt x="451" y="2510"/>
                  </a:lnTo>
                  <a:lnTo>
                    <a:pt x="556" y="2519"/>
                  </a:lnTo>
                  <a:lnTo>
                    <a:pt x="642" y="2529"/>
                  </a:lnTo>
                  <a:lnTo>
                    <a:pt x="719" y="2519"/>
                  </a:lnTo>
                  <a:lnTo>
                    <a:pt x="786" y="2490"/>
                  </a:lnTo>
                  <a:lnTo>
                    <a:pt x="843" y="2462"/>
                  </a:lnTo>
                  <a:lnTo>
                    <a:pt x="891" y="2414"/>
                  </a:lnTo>
                  <a:lnTo>
                    <a:pt x="929" y="2356"/>
                  </a:lnTo>
                  <a:lnTo>
                    <a:pt x="958" y="2289"/>
                  </a:lnTo>
                  <a:lnTo>
                    <a:pt x="977" y="2222"/>
                  </a:lnTo>
                  <a:lnTo>
                    <a:pt x="977" y="214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3095174" y="1885723"/>
              <a:ext cx="46753" cy="22294"/>
            </a:xfrm>
            <a:custGeom>
              <a:avLst/>
              <a:gdLst/>
              <a:ahLst/>
              <a:cxnLst/>
              <a:rect l="l" t="t" r="r" b="b"/>
              <a:pathLst>
                <a:path w="1447" h="690" extrusionOk="0">
                  <a:moveTo>
                    <a:pt x="432" y="0"/>
                  </a:moveTo>
                  <a:lnTo>
                    <a:pt x="326" y="19"/>
                  </a:lnTo>
                  <a:lnTo>
                    <a:pt x="221" y="58"/>
                  </a:lnTo>
                  <a:lnTo>
                    <a:pt x="106" y="105"/>
                  </a:lnTo>
                  <a:lnTo>
                    <a:pt x="58" y="134"/>
                  </a:lnTo>
                  <a:lnTo>
                    <a:pt x="0" y="172"/>
                  </a:lnTo>
                  <a:lnTo>
                    <a:pt x="87" y="268"/>
                  </a:lnTo>
                  <a:lnTo>
                    <a:pt x="173" y="345"/>
                  </a:lnTo>
                  <a:lnTo>
                    <a:pt x="259" y="402"/>
                  </a:lnTo>
                  <a:lnTo>
                    <a:pt x="345" y="460"/>
                  </a:lnTo>
                  <a:lnTo>
                    <a:pt x="432" y="508"/>
                  </a:lnTo>
                  <a:lnTo>
                    <a:pt x="508" y="546"/>
                  </a:lnTo>
                  <a:lnTo>
                    <a:pt x="681" y="604"/>
                  </a:lnTo>
                  <a:lnTo>
                    <a:pt x="843" y="651"/>
                  </a:lnTo>
                  <a:lnTo>
                    <a:pt x="1025" y="671"/>
                  </a:lnTo>
                  <a:lnTo>
                    <a:pt x="1112" y="680"/>
                  </a:lnTo>
                  <a:lnTo>
                    <a:pt x="1217" y="680"/>
                  </a:lnTo>
                  <a:lnTo>
                    <a:pt x="1265" y="690"/>
                  </a:lnTo>
                  <a:lnTo>
                    <a:pt x="1294" y="680"/>
                  </a:lnTo>
                  <a:lnTo>
                    <a:pt x="1322" y="690"/>
                  </a:lnTo>
                  <a:lnTo>
                    <a:pt x="1447" y="680"/>
                  </a:lnTo>
                  <a:lnTo>
                    <a:pt x="1437" y="623"/>
                  </a:lnTo>
                  <a:lnTo>
                    <a:pt x="1418" y="556"/>
                  </a:lnTo>
                  <a:lnTo>
                    <a:pt x="1399" y="498"/>
                  </a:lnTo>
                  <a:lnTo>
                    <a:pt x="1370" y="441"/>
                  </a:lnTo>
                  <a:lnTo>
                    <a:pt x="1341" y="393"/>
                  </a:lnTo>
                  <a:lnTo>
                    <a:pt x="1303" y="345"/>
                  </a:lnTo>
                  <a:lnTo>
                    <a:pt x="1226" y="259"/>
                  </a:lnTo>
                  <a:lnTo>
                    <a:pt x="1140" y="192"/>
                  </a:lnTo>
                  <a:lnTo>
                    <a:pt x="1054" y="125"/>
                  </a:lnTo>
                  <a:lnTo>
                    <a:pt x="949" y="77"/>
                  </a:lnTo>
                  <a:lnTo>
                    <a:pt x="853" y="48"/>
                  </a:lnTo>
                  <a:lnTo>
                    <a:pt x="748" y="1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3015011" y="1923462"/>
              <a:ext cx="14895" cy="30662"/>
            </a:xfrm>
            <a:custGeom>
              <a:avLst/>
              <a:gdLst/>
              <a:ahLst/>
              <a:cxnLst/>
              <a:rect l="l" t="t" r="r" b="b"/>
              <a:pathLst>
                <a:path w="461" h="949" extrusionOk="0">
                  <a:moveTo>
                    <a:pt x="231" y="1"/>
                  </a:moveTo>
                  <a:lnTo>
                    <a:pt x="192" y="10"/>
                  </a:lnTo>
                  <a:lnTo>
                    <a:pt x="144" y="39"/>
                  </a:lnTo>
                  <a:lnTo>
                    <a:pt x="106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0" y="374"/>
                  </a:lnTo>
                  <a:lnTo>
                    <a:pt x="1" y="470"/>
                  </a:lnTo>
                  <a:lnTo>
                    <a:pt x="10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106" y="863"/>
                  </a:lnTo>
                  <a:lnTo>
                    <a:pt x="144" y="911"/>
                  </a:lnTo>
                  <a:lnTo>
                    <a:pt x="192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26" y="911"/>
                  </a:lnTo>
                  <a:lnTo>
                    <a:pt x="36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51" y="662"/>
                  </a:lnTo>
                  <a:lnTo>
                    <a:pt x="461" y="566"/>
                  </a:lnTo>
                  <a:lnTo>
                    <a:pt x="461" y="470"/>
                  </a:lnTo>
                  <a:lnTo>
                    <a:pt x="461" y="374"/>
                  </a:lnTo>
                  <a:lnTo>
                    <a:pt x="45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65" y="77"/>
                  </a:lnTo>
                  <a:lnTo>
                    <a:pt x="326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3094237" y="1923462"/>
              <a:ext cx="14895" cy="30662"/>
            </a:xfrm>
            <a:custGeom>
              <a:avLst/>
              <a:gdLst/>
              <a:ahLst/>
              <a:cxnLst/>
              <a:rect l="l" t="t" r="r" b="b"/>
              <a:pathLst>
                <a:path w="461" h="949" extrusionOk="0">
                  <a:moveTo>
                    <a:pt x="231" y="1"/>
                  </a:moveTo>
                  <a:lnTo>
                    <a:pt x="183" y="10"/>
                  </a:lnTo>
                  <a:lnTo>
                    <a:pt x="135" y="39"/>
                  </a:lnTo>
                  <a:lnTo>
                    <a:pt x="97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" y="374"/>
                  </a:lnTo>
                  <a:lnTo>
                    <a:pt x="1" y="470"/>
                  </a:lnTo>
                  <a:lnTo>
                    <a:pt x="1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97" y="863"/>
                  </a:lnTo>
                  <a:lnTo>
                    <a:pt x="135" y="911"/>
                  </a:lnTo>
                  <a:lnTo>
                    <a:pt x="183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17" y="911"/>
                  </a:lnTo>
                  <a:lnTo>
                    <a:pt x="35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41" y="662"/>
                  </a:lnTo>
                  <a:lnTo>
                    <a:pt x="451" y="566"/>
                  </a:lnTo>
                  <a:lnTo>
                    <a:pt x="461" y="470"/>
                  </a:lnTo>
                  <a:lnTo>
                    <a:pt x="451" y="374"/>
                  </a:lnTo>
                  <a:lnTo>
                    <a:pt x="44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55" y="77"/>
                  </a:lnTo>
                  <a:lnTo>
                    <a:pt x="317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3029874" y="2017841"/>
              <a:ext cx="65331" cy="32536"/>
            </a:xfrm>
            <a:custGeom>
              <a:avLst/>
              <a:gdLst/>
              <a:ahLst/>
              <a:cxnLst/>
              <a:rect l="l" t="t" r="r" b="b"/>
              <a:pathLst>
                <a:path w="2022" h="1007" extrusionOk="0">
                  <a:moveTo>
                    <a:pt x="1" y="1"/>
                  </a:moveTo>
                  <a:lnTo>
                    <a:pt x="10" y="97"/>
                  </a:lnTo>
                  <a:lnTo>
                    <a:pt x="29" y="202"/>
                  </a:lnTo>
                  <a:lnTo>
                    <a:pt x="48" y="298"/>
                  </a:lnTo>
                  <a:lnTo>
                    <a:pt x="87" y="394"/>
                  </a:lnTo>
                  <a:lnTo>
                    <a:pt x="125" y="480"/>
                  </a:lnTo>
                  <a:lnTo>
                    <a:pt x="173" y="566"/>
                  </a:lnTo>
                  <a:lnTo>
                    <a:pt x="240" y="643"/>
                  </a:lnTo>
                  <a:lnTo>
                    <a:pt x="297" y="710"/>
                  </a:lnTo>
                  <a:lnTo>
                    <a:pt x="374" y="777"/>
                  </a:lnTo>
                  <a:lnTo>
                    <a:pt x="451" y="834"/>
                  </a:lnTo>
                  <a:lnTo>
                    <a:pt x="537" y="882"/>
                  </a:lnTo>
                  <a:lnTo>
                    <a:pt x="623" y="930"/>
                  </a:lnTo>
                  <a:lnTo>
                    <a:pt x="719" y="959"/>
                  </a:lnTo>
                  <a:lnTo>
                    <a:pt x="815" y="987"/>
                  </a:lnTo>
                  <a:lnTo>
                    <a:pt x="910" y="1007"/>
                  </a:lnTo>
                  <a:lnTo>
                    <a:pt x="1121" y="1007"/>
                  </a:lnTo>
                  <a:lnTo>
                    <a:pt x="1217" y="987"/>
                  </a:lnTo>
                  <a:lnTo>
                    <a:pt x="1313" y="959"/>
                  </a:lnTo>
                  <a:lnTo>
                    <a:pt x="1408" y="930"/>
                  </a:lnTo>
                  <a:lnTo>
                    <a:pt x="1495" y="882"/>
                  </a:lnTo>
                  <a:lnTo>
                    <a:pt x="1581" y="834"/>
                  </a:lnTo>
                  <a:lnTo>
                    <a:pt x="1658" y="777"/>
                  </a:lnTo>
                  <a:lnTo>
                    <a:pt x="1725" y="710"/>
                  </a:lnTo>
                  <a:lnTo>
                    <a:pt x="1792" y="643"/>
                  </a:lnTo>
                  <a:lnTo>
                    <a:pt x="1849" y="566"/>
                  </a:lnTo>
                  <a:lnTo>
                    <a:pt x="1907" y="480"/>
                  </a:lnTo>
                  <a:lnTo>
                    <a:pt x="1945" y="394"/>
                  </a:lnTo>
                  <a:lnTo>
                    <a:pt x="1983" y="298"/>
                  </a:lnTo>
                  <a:lnTo>
                    <a:pt x="2002" y="202"/>
                  </a:lnTo>
                  <a:lnTo>
                    <a:pt x="2021" y="97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2850388" y="1697868"/>
              <a:ext cx="342292" cy="214474"/>
            </a:xfrm>
            <a:custGeom>
              <a:avLst/>
              <a:gdLst/>
              <a:ahLst/>
              <a:cxnLst/>
              <a:rect l="l" t="t" r="r" b="b"/>
              <a:pathLst>
                <a:path w="10594" h="6638" extrusionOk="0">
                  <a:moveTo>
                    <a:pt x="3975" y="0"/>
                  </a:moveTo>
                  <a:lnTo>
                    <a:pt x="3630" y="19"/>
                  </a:lnTo>
                  <a:lnTo>
                    <a:pt x="3458" y="38"/>
                  </a:lnTo>
                  <a:lnTo>
                    <a:pt x="3295" y="58"/>
                  </a:lnTo>
                  <a:lnTo>
                    <a:pt x="3123" y="96"/>
                  </a:lnTo>
                  <a:lnTo>
                    <a:pt x="2950" y="125"/>
                  </a:lnTo>
                  <a:lnTo>
                    <a:pt x="2682" y="201"/>
                  </a:lnTo>
                  <a:lnTo>
                    <a:pt x="2414" y="297"/>
                  </a:lnTo>
                  <a:lnTo>
                    <a:pt x="2165" y="402"/>
                  </a:lnTo>
                  <a:lnTo>
                    <a:pt x="1916" y="527"/>
                  </a:lnTo>
                  <a:lnTo>
                    <a:pt x="1686" y="671"/>
                  </a:lnTo>
                  <a:lnTo>
                    <a:pt x="1466" y="833"/>
                  </a:lnTo>
                  <a:lnTo>
                    <a:pt x="1265" y="1006"/>
                  </a:lnTo>
                  <a:lnTo>
                    <a:pt x="1063" y="1188"/>
                  </a:lnTo>
                  <a:lnTo>
                    <a:pt x="891" y="1379"/>
                  </a:lnTo>
                  <a:lnTo>
                    <a:pt x="719" y="1581"/>
                  </a:lnTo>
                  <a:lnTo>
                    <a:pt x="575" y="1791"/>
                  </a:lnTo>
                  <a:lnTo>
                    <a:pt x="441" y="2012"/>
                  </a:lnTo>
                  <a:lnTo>
                    <a:pt x="326" y="2241"/>
                  </a:lnTo>
                  <a:lnTo>
                    <a:pt x="221" y="2471"/>
                  </a:lnTo>
                  <a:lnTo>
                    <a:pt x="144" y="2711"/>
                  </a:lnTo>
                  <a:lnTo>
                    <a:pt x="77" y="2950"/>
                  </a:lnTo>
                  <a:lnTo>
                    <a:pt x="29" y="3190"/>
                  </a:lnTo>
                  <a:lnTo>
                    <a:pt x="10" y="3439"/>
                  </a:lnTo>
                  <a:lnTo>
                    <a:pt x="0" y="3678"/>
                  </a:lnTo>
                  <a:lnTo>
                    <a:pt x="19" y="3918"/>
                  </a:lnTo>
                  <a:lnTo>
                    <a:pt x="58" y="4157"/>
                  </a:lnTo>
                  <a:lnTo>
                    <a:pt x="86" y="4282"/>
                  </a:lnTo>
                  <a:lnTo>
                    <a:pt x="125" y="4397"/>
                  </a:lnTo>
                  <a:lnTo>
                    <a:pt x="163" y="4511"/>
                  </a:lnTo>
                  <a:lnTo>
                    <a:pt x="201" y="4626"/>
                  </a:lnTo>
                  <a:lnTo>
                    <a:pt x="259" y="4741"/>
                  </a:lnTo>
                  <a:lnTo>
                    <a:pt x="316" y="4847"/>
                  </a:lnTo>
                  <a:lnTo>
                    <a:pt x="374" y="4962"/>
                  </a:lnTo>
                  <a:lnTo>
                    <a:pt x="441" y="5067"/>
                  </a:lnTo>
                  <a:lnTo>
                    <a:pt x="517" y="5172"/>
                  </a:lnTo>
                  <a:lnTo>
                    <a:pt x="604" y="5278"/>
                  </a:lnTo>
                  <a:lnTo>
                    <a:pt x="690" y="5383"/>
                  </a:lnTo>
                  <a:lnTo>
                    <a:pt x="786" y="5479"/>
                  </a:lnTo>
                  <a:lnTo>
                    <a:pt x="891" y="5575"/>
                  </a:lnTo>
                  <a:lnTo>
                    <a:pt x="996" y="5670"/>
                  </a:lnTo>
                  <a:lnTo>
                    <a:pt x="1111" y="5757"/>
                  </a:lnTo>
                  <a:lnTo>
                    <a:pt x="1236" y="5843"/>
                  </a:lnTo>
                  <a:lnTo>
                    <a:pt x="1360" y="5929"/>
                  </a:lnTo>
                  <a:lnTo>
                    <a:pt x="1494" y="6015"/>
                  </a:lnTo>
                  <a:lnTo>
                    <a:pt x="1638" y="6092"/>
                  </a:lnTo>
                  <a:lnTo>
                    <a:pt x="1791" y="6168"/>
                  </a:lnTo>
                  <a:lnTo>
                    <a:pt x="1945" y="6236"/>
                  </a:lnTo>
                  <a:lnTo>
                    <a:pt x="2107" y="6303"/>
                  </a:lnTo>
                  <a:lnTo>
                    <a:pt x="2318" y="6379"/>
                  </a:lnTo>
                  <a:lnTo>
                    <a:pt x="2519" y="6446"/>
                  </a:lnTo>
                  <a:lnTo>
                    <a:pt x="2730" y="6494"/>
                  </a:lnTo>
                  <a:lnTo>
                    <a:pt x="2931" y="6542"/>
                  </a:lnTo>
                  <a:lnTo>
                    <a:pt x="3142" y="6580"/>
                  </a:lnTo>
                  <a:lnTo>
                    <a:pt x="3343" y="6609"/>
                  </a:lnTo>
                  <a:lnTo>
                    <a:pt x="3544" y="6628"/>
                  </a:lnTo>
                  <a:lnTo>
                    <a:pt x="3745" y="6638"/>
                  </a:lnTo>
                  <a:lnTo>
                    <a:pt x="4138" y="6638"/>
                  </a:lnTo>
                  <a:lnTo>
                    <a:pt x="4339" y="6628"/>
                  </a:lnTo>
                  <a:lnTo>
                    <a:pt x="4531" y="6599"/>
                  </a:lnTo>
                  <a:lnTo>
                    <a:pt x="4732" y="6580"/>
                  </a:lnTo>
                  <a:lnTo>
                    <a:pt x="4923" y="6542"/>
                  </a:lnTo>
                  <a:lnTo>
                    <a:pt x="5115" y="6504"/>
                  </a:lnTo>
                  <a:lnTo>
                    <a:pt x="5297" y="6465"/>
                  </a:lnTo>
                  <a:lnTo>
                    <a:pt x="5488" y="6408"/>
                  </a:lnTo>
                  <a:lnTo>
                    <a:pt x="5670" y="6350"/>
                  </a:lnTo>
                  <a:lnTo>
                    <a:pt x="6034" y="6226"/>
                  </a:lnTo>
                  <a:lnTo>
                    <a:pt x="6389" y="6082"/>
                  </a:lnTo>
                  <a:lnTo>
                    <a:pt x="6734" y="5919"/>
                  </a:lnTo>
                  <a:lnTo>
                    <a:pt x="7069" y="5737"/>
                  </a:lnTo>
                  <a:lnTo>
                    <a:pt x="7395" y="5555"/>
                  </a:lnTo>
                  <a:lnTo>
                    <a:pt x="7711" y="5354"/>
                  </a:lnTo>
                  <a:lnTo>
                    <a:pt x="8008" y="5153"/>
                  </a:lnTo>
                  <a:lnTo>
                    <a:pt x="8295" y="4942"/>
                  </a:lnTo>
                  <a:lnTo>
                    <a:pt x="8573" y="4732"/>
                  </a:lnTo>
                  <a:lnTo>
                    <a:pt x="8831" y="4511"/>
                  </a:lnTo>
                  <a:lnTo>
                    <a:pt x="9080" y="4301"/>
                  </a:lnTo>
                  <a:lnTo>
                    <a:pt x="9301" y="4100"/>
                  </a:lnTo>
                  <a:lnTo>
                    <a:pt x="9521" y="3898"/>
                  </a:lnTo>
                  <a:lnTo>
                    <a:pt x="9894" y="3525"/>
                  </a:lnTo>
                  <a:lnTo>
                    <a:pt x="10191" y="3199"/>
                  </a:lnTo>
                  <a:lnTo>
                    <a:pt x="10412" y="2950"/>
                  </a:lnTo>
                  <a:lnTo>
                    <a:pt x="10594" y="2720"/>
                  </a:lnTo>
                  <a:lnTo>
                    <a:pt x="10412" y="2577"/>
                  </a:lnTo>
                  <a:lnTo>
                    <a:pt x="10201" y="2414"/>
                  </a:lnTo>
                  <a:lnTo>
                    <a:pt x="9914" y="2203"/>
                  </a:lnTo>
                  <a:lnTo>
                    <a:pt x="9550" y="1954"/>
                  </a:lnTo>
                  <a:lnTo>
                    <a:pt x="9128" y="1686"/>
                  </a:lnTo>
                  <a:lnTo>
                    <a:pt x="8659" y="1399"/>
                  </a:lnTo>
                  <a:lnTo>
                    <a:pt x="8400" y="1255"/>
                  </a:lnTo>
                  <a:lnTo>
                    <a:pt x="8132" y="1111"/>
                  </a:lnTo>
                  <a:lnTo>
                    <a:pt x="7854" y="977"/>
                  </a:lnTo>
                  <a:lnTo>
                    <a:pt x="7567" y="833"/>
                  </a:lnTo>
                  <a:lnTo>
                    <a:pt x="7260" y="709"/>
                  </a:lnTo>
                  <a:lnTo>
                    <a:pt x="6963" y="584"/>
                  </a:lnTo>
                  <a:lnTo>
                    <a:pt x="6647" y="469"/>
                  </a:lnTo>
                  <a:lnTo>
                    <a:pt x="6331" y="364"/>
                  </a:lnTo>
                  <a:lnTo>
                    <a:pt x="6006" y="268"/>
                  </a:lnTo>
                  <a:lnTo>
                    <a:pt x="5670" y="182"/>
                  </a:lnTo>
                  <a:lnTo>
                    <a:pt x="5335" y="115"/>
                  </a:lnTo>
                  <a:lnTo>
                    <a:pt x="5000" y="58"/>
                  </a:lnTo>
                  <a:lnTo>
                    <a:pt x="4655" y="19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3141895" y="1559514"/>
              <a:ext cx="319417" cy="231824"/>
            </a:xfrm>
            <a:custGeom>
              <a:avLst/>
              <a:gdLst/>
              <a:ahLst/>
              <a:cxnLst/>
              <a:rect l="l" t="t" r="r" b="b"/>
              <a:pathLst>
                <a:path w="9886" h="7175" extrusionOk="0">
                  <a:moveTo>
                    <a:pt x="6399" y="1"/>
                  </a:moveTo>
                  <a:lnTo>
                    <a:pt x="6121" y="10"/>
                  </a:lnTo>
                  <a:lnTo>
                    <a:pt x="5853" y="39"/>
                  </a:lnTo>
                  <a:lnTo>
                    <a:pt x="5566" y="77"/>
                  </a:lnTo>
                  <a:lnTo>
                    <a:pt x="5278" y="135"/>
                  </a:lnTo>
                  <a:lnTo>
                    <a:pt x="4991" y="202"/>
                  </a:lnTo>
                  <a:lnTo>
                    <a:pt x="4694" y="288"/>
                  </a:lnTo>
                  <a:lnTo>
                    <a:pt x="4388" y="393"/>
                  </a:lnTo>
                  <a:lnTo>
                    <a:pt x="4081" y="508"/>
                  </a:lnTo>
                  <a:lnTo>
                    <a:pt x="3822" y="623"/>
                  </a:lnTo>
                  <a:lnTo>
                    <a:pt x="3573" y="757"/>
                  </a:lnTo>
                  <a:lnTo>
                    <a:pt x="3324" y="911"/>
                  </a:lnTo>
                  <a:lnTo>
                    <a:pt x="3095" y="1073"/>
                  </a:lnTo>
                  <a:lnTo>
                    <a:pt x="2865" y="1255"/>
                  </a:lnTo>
                  <a:lnTo>
                    <a:pt x="2654" y="1437"/>
                  </a:lnTo>
                  <a:lnTo>
                    <a:pt x="2443" y="1639"/>
                  </a:lnTo>
                  <a:lnTo>
                    <a:pt x="2242" y="1840"/>
                  </a:lnTo>
                  <a:lnTo>
                    <a:pt x="2050" y="2060"/>
                  </a:lnTo>
                  <a:lnTo>
                    <a:pt x="1878" y="2271"/>
                  </a:lnTo>
                  <a:lnTo>
                    <a:pt x="1706" y="2501"/>
                  </a:lnTo>
                  <a:lnTo>
                    <a:pt x="1543" y="2721"/>
                  </a:lnTo>
                  <a:lnTo>
                    <a:pt x="1390" y="2951"/>
                  </a:lnTo>
                  <a:lnTo>
                    <a:pt x="1236" y="3181"/>
                  </a:lnTo>
                  <a:lnTo>
                    <a:pt x="1102" y="3411"/>
                  </a:lnTo>
                  <a:lnTo>
                    <a:pt x="978" y="3640"/>
                  </a:lnTo>
                  <a:lnTo>
                    <a:pt x="738" y="4081"/>
                  </a:lnTo>
                  <a:lnTo>
                    <a:pt x="537" y="4493"/>
                  </a:lnTo>
                  <a:lnTo>
                    <a:pt x="374" y="4876"/>
                  </a:lnTo>
                  <a:lnTo>
                    <a:pt x="240" y="5211"/>
                  </a:lnTo>
                  <a:lnTo>
                    <a:pt x="135" y="5489"/>
                  </a:lnTo>
                  <a:lnTo>
                    <a:pt x="58" y="5709"/>
                  </a:lnTo>
                  <a:lnTo>
                    <a:pt x="1" y="5891"/>
                  </a:lnTo>
                  <a:lnTo>
                    <a:pt x="461" y="6677"/>
                  </a:lnTo>
                  <a:lnTo>
                    <a:pt x="853" y="6763"/>
                  </a:lnTo>
                  <a:lnTo>
                    <a:pt x="1303" y="6859"/>
                  </a:lnTo>
                  <a:lnTo>
                    <a:pt x="1888" y="6954"/>
                  </a:lnTo>
                  <a:lnTo>
                    <a:pt x="2232" y="7002"/>
                  </a:lnTo>
                  <a:lnTo>
                    <a:pt x="2587" y="7050"/>
                  </a:lnTo>
                  <a:lnTo>
                    <a:pt x="2970" y="7089"/>
                  </a:lnTo>
                  <a:lnTo>
                    <a:pt x="3363" y="7127"/>
                  </a:lnTo>
                  <a:lnTo>
                    <a:pt x="3784" y="7156"/>
                  </a:lnTo>
                  <a:lnTo>
                    <a:pt x="4206" y="7175"/>
                  </a:lnTo>
                  <a:lnTo>
                    <a:pt x="5068" y="7175"/>
                  </a:lnTo>
                  <a:lnTo>
                    <a:pt x="5499" y="7156"/>
                  </a:lnTo>
                  <a:lnTo>
                    <a:pt x="5930" y="7117"/>
                  </a:lnTo>
                  <a:lnTo>
                    <a:pt x="6361" y="7060"/>
                  </a:lnTo>
                  <a:lnTo>
                    <a:pt x="6782" y="6983"/>
                  </a:lnTo>
                  <a:lnTo>
                    <a:pt x="6983" y="6935"/>
                  </a:lnTo>
                  <a:lnTo>
                    <a:pt x="7184" y="6887"/>
                  </a:lnTo>
                  <a:lnTo>
                    <a:pt x="7376" y="6830"/>
                  </a:lnTo>
                  <a:lnTo>
                    <a:pt x="7577" y="6763"/>
                  </a:lnTo>
                  <a:lnTo>
                    <a:pt x="7759" y="6696"/>
                  </a:lnTo>
                  <a:lnTo>
                    <a:pt x="7941" y="6619"/>
                  </a:lnTo>
                  <a:lnTo>
                    <a:pt x="8123" y="6543"/>
                  </a:lnTo>
                  <a:lnTo>
                    <a:pt x="8295" y="6447"/>
                  </a:lnTo>
                  <a:lnTo>
                    <a:pt x="8458" y="6351"/>
                  </a:lnTo>
                  <a:lnTo>
                    <a:pt x="8611" y="6246"/>
                  </a:lnTo>
                  <a:lnTo>
                    <a:pt x="8765" y="6131"/>
                  </a:lnTo>
                  <a:lnTo>
                    <a:pt x="8908" y="6016"/>
                  </a:lnTo>
                  <a:lnTo>
                    <a:pt x="9043" y="5891"/>
                  </a:lnTo>
                  <a:lnTo>
                    <a:pt x="9167" y="5748"/>
                  </a:lnTo>
                  <a:lnTo>
                    <a:pt x="9282" y="5604"/>
                  </a:lnTo>
                  <a:lnTo>
                    <a:pt x="9397" y="5451"/>
                  </a:lnTo>
                  <a:lnTo>
                    <a:pt x="9493" y="5288"/>
                  </a:lnTo>
                  <a:lnTo>
                    <a:pt x="9579" y="5115"/>
                  </a:lnTo>
                  <a:lnTo>
                    <a:pt x="9656" y="4943"/>
                  </a:lnTo>
                  <a:lnTo>
                    <a:pt x="9723" y="4751"/>
                  </a:lnTo>
                  <a:lnTo>
                    <a:pt x="9780" y="4550"/>
                  </a:lnTo>
                  <a:lnTo>
                    <a:pt x="9828" y="4340"/>
                  </a:lnTo>
                  <a:lnTo>
                    <a:pt x="9857" y="4119"/>
                  </a:lnTo>
                  <a:lnTo>
                    <a:pt x="9876" y="3889"/>
                  </a:lnTo>
                  <a:lnTo>
                    <a:pt x="9885" y="3583"/>
                  </a:lnTo>
                  <a:lnTo>
                    <a:pt x="9876" y="3286"/>
                  </a:lnTo>
                  <a:lnTo>
                    <a:pt x="9847" y="2999"/>
                  </a:lnTo>
                  <a:lnTo>
                    <a:pt x="9809" y="2731"/>
                  </a:lnTo>
                  <a:lnTo>
                    <a:pt x="9761" y="2472"/>
                  </a:lnTo>
                  <a:lnTo>
                    <a:pt x="9684" y="2223"/>
                  </a:lnTo>
                  <a:lnTo>
                    <a:pt x="9608" y="1983"/>
                  </a:lnTo>
                  <a:lnTo>
                    <a:pt x="9502" y="1763"/>
                  </a:lnTo>
                  <a:lnTo>
                    <a:pt x="9397" y="1552"/>
                  </a:lnTo>
                  <a:lnTo>
                    <a:pt x="9272" y="1361"/>
                  </a:lnTo>
                  <a:lnTo>
                    <a:pt x="9129" y="1169"/>
                  </a:lnTo>
                  <a:lnTo>
                    <a:pt x="8985" y="997"/>
                  </a:lnTo>
                  <a:lnTo>
                    <a:pt x="8822" y="844"/>
                  </a:lnTo>
                  <a:lnTo>
                    <a:pt x="8650" y="700"/>
                  </a:lnTo>
                  <a:lnTo>
                    <a:pt x="8468" y="566"/>
                  </a:lnTo>
                  <a:lnTo>
                    <a:pt x="8276" y="441"/>
                  </a:lnTo>
                  <a:lnTo>
                    <a:pt x="8066" y="346"/>
                  </a:lnTo>
                  <a:lnTo>
                    <a:pt x="7855" y="250"/>
                  </a:lnTo>
                  <a:lnTo>
                    <a:pt x="7635" y="173"/>
                  </a:lnTo>
                  <a:lnTo>
                    <a:pt x="7405" y="106"/>
                  </a:lnTo>
                  <a:lnTo>
                    <a:pt x="7165" y="58"/>
                  </a:lnTo>
                  <a:lnTo>
                    <a:pt x="6916" y="29"/>
                  </a:lnTo>
                  <a:lnTo>
                    <a:pt x="6658" y="1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3179343" y="1906757"/>
              <a:ext cx="53893" cy="86979"/>
            </a:xfrm>
            <a:custGeom>
              <a:avLst/>
              <a:gdLst/>
              <a:ahLst/>
              <a:cxnLst/>
              <a:rect l="l" t="t" r="r" b="b"/>
              <a:pathLst>
                <a:path w="1668" h="2692" extrusionOk="0">
                  <a:moveTo>
                    <a:pt x="1045" y="0"/>
                  </a:moveTo>
                  <a:lnTo>
                    <a:pt x="959" y="20"/>
                  </a:lnTo>
                  <a:lnTo>
                    <a:pt x="882" y="39"/>
                  </a:lnTo>
                  <a:lnTo>
                    <a:pt x="796" y="77"/>
                  </a:lnTo>
                  <a:lnTo>
                    <a:pt x="719" y="125"/>
                  </a:lnTo>
                  <a:lnTo>
                    <a:pt x="642" y="192"/>
                  </a:lnTo>
                  <a:lnTo>
                    <a:pt x="566" y="259"/>
                  </a:lnTo>
                  <a:lnTo>
                    <a:pt x="489" y="345"/>
                  </a:lnTo>
                  <a:lnTo>
                    <a:pt x="422" y="431"/>
                  </a:lnTo>
                  <a:lnTo>
                    <a:pt x="346" y="527"/>
                  </a:lnTo>
                  <a:lnTo>
                    <a:pt x="288" y="642"/>
                  </a:lnTo>
                  <a:lnTo>
                    <a:pt x="231" y="757"/>
                  </a:lnTo>
                  <a:lnTo>
                    <a:pt x="173" y="882"/>
                  </a:lnTo>
                  <a:lnTo>
                    <a:pt x="125" y="1006"/>
                  </a:lnTo>
                  <a:lnTo>
                    <a:pt x="87" y="1140"/>
                  </a:lnTo>
                  <a:lnTo>
                    <a:pt x="49" y="1274"/>
                  </a:lnTo>
                  <a:lnTo>
                    <a:pt x="29" y="1408"/>
                  </a:lnTo>
                  <a:lnTo>
                    <a:pt x="10" y="1542"/>
                  </a:lnTo>
                  <a:lnTo>
                    <a:pt x="1" y="1677"/>
                  </a:lnTo>
                  <a:lnTo>
                    <a:pt x="1" y="1801"/>
                  </a:lnTo>
                  <a:lnTo>
                    <a:pt x="10" y="1916"/>
                  </a:lnTo>
                  <a:lnTo>
                    <a:pt x="20" y="2031"/>
                  </a:lnTo>
                  <a:lnTo>
                    <a:pt x="49" y="2146"/>
                  </a:lnTo>
                  <a:lnTo>
                    <a:pt x="77" y="2242"/>
                  </a:lnTo>
                  <a:lnTo>
                    <a:pt x="116" y="2337"/>
                  </a:lnTo>
                  <a:lnTo>
                    <a:pt x="154" y="2424"/>
                  </a:lnTo>
                  <a:lnTo>
                    <a:pt x="202" y="2491"/>
                  </a:lnTo>
                  <a:lnTo>
                    <a:pt x="259" y="2558"/>
                  </a:lnTo>
                  <a:lnTo>
                    <a:pt x="326" y="2606"/>
                  </a:lnTo>
                  <a:lnTo>
                    <a:pt x="393" y="2654"/>
                  </a:lnTo>
                  <a:lnTo>
                    <a:pt x="470" y="2682"/>
                  </a:lnTo>
                  <a:lnTo>
                    <a:pt x="547" y="2692"/>
                  </a:lnTo>
                  <a:lnTo>
                    <a:pt x="623" y="2692"/>
                  </a:lnTo>
                  <a:lnTo>
                    <a:pt x="710" y="2682"/>
                  </a:lnTo>
                  <a:lnTo>
                    <a:pt x="786" y="2654"/>
                  </a:lnTo>
                  <a:lnTo>
                    <a:pt x="872" y="2615"/>
                  </a:lnTo>
                  <a:lnTo>
                    <a:pt x="949" y="2567"/>
                  </a:lnTo>
                  <a:lnTo>
                    <a:pt x="1026" y="2510"/>
                  </a:lnTo>
                  <a:lnTo>
                    <a:pt x="1102" y="2433"/>
                  </a:lnTo>
                  <a:lnTo>
                    <a:pt x="1179" y="2357"/>
                  </a:lnTo>
                  <a:lnTo>
                    <a:pt x="1255" y="2261"/>
                  </a:lnTo>
                  <a:lnTo>
                    <a:pt x="1323" y="2165"/>
                  </a:lnTo>
                  <a:lnTo>
                    <a:pt x="1380" y="2060"/>
                  </a:lnTo>
                  <a:lnTo>
                    <a:pt x="1437" y="1945"/>
                  </a:lnTo>
                  <a:lnTo>
                    <a:pt x="1495" y="1820"/>
                  </a:lnTo>
                  <a:lnTo>
                    <a:pt x="1543" y="1686"/>
                  </a:lnTo>
                  <a:lnTo>
                    <a:pt x="1581" y="1552"/>
                  </a:lnTo>
                  <a:lnTo>
                    <a:pt x="1619" y="1418"/>
                  </a:lnTo>
                  <a:lnTo>
                    <a:pt x="1648" y="1284"/>
                  </a:lnTo>
                  <a:lnTo>
                    <a:pt x="1658" y="1150"/>
                  </a:lnTo>
                  <a:lnTo>
                    <a:pt x="1667" y="1016"/>
                  </a:lnTo>
                  <a:lnTo>
                    <a:pt x="1667" y="891"/>
                  </a:lnTo>
                  <a:lnTo>
                    <a:pt x="1658" y="776"/>
                  </a:lnTo>
                  <a:lnTo>
                    <a:pt x="1648" y="661"/>
                  </a:lnTo>
                  <a:lnTo>
                    <a:pt x="1629" y="556"/>
                  </a:lnTo>
                  <a:lnTo>
                    <a:pt x="1591" y="451"/>
                  </a:lnTo>
                  <a:lnTo>
                    <a:pt x="1562" y="364"/>
                  </a:lnTo>
                  <a:lnTo>
                    <a:pt x="1514" y="278"/>
                  </a:lnTo>
                  <a:lnTo>
                    <a:pt x="1466" y="202"/>
                  </a:lnTo>
                  <a:lnTo>
                    <a:pt x="1409" y="134"/>
                  </a:lnTo>
                  <a:lnTo>
                    <a:pt x="1342" y="87"/>
                  </a:lnTo>
                  <a:lnTo>
                    <a:pt x="1275" y="48"/>
                  </a:lnTo>
                  <a:lnTo>
                    <a:pt x="1198" y="20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3133559" y="1768726"/>
              <a:ext cx="103683" cy="222842"/>
            </a:xfrm>
            <a:custGeom>
              <a:avLst/>
              <a:gdLst/>
              <a:ahLst/>
              <a:cxnLst/>
              <a:rect l="l" t="t" r="r" b="b"/>
              <a:pathLst>
                <a:path w="3209" h="6897" extrusionOk="0">
                  <a:moveTo>
                    <a:pt x="833" y="1"/>
                  </a:moveTo>
                  <a:lnTo>
                    <a:pt x="766" y="10"/>
                  </a:lnTo>
                  <a:lnTo>
                    <a:pt x="699" y="29"/>
                  </a:lnTo>
                  <a:lnTo>
                    <a:pt x="642" y="68"/>
                  </a:lnTo>
                  <a:lnTo>
                    <a:pt x="584" y="106"/>
                  </a:lnTo>
                  <a:lnTo>
                    <a:pt x="527" y="163"/>
                  </a:lnTo>
                  <a:lnTo>
                    <a:pt x="479" y="230"/>
                  </a:lnTo>
                  <a:lnTo>
                    <a:pt x="431" y="307"/>
                  </a:lnTo>
                  <a:lnTo>
                    <a:pt x="383" y="393"/>
                  </a:lnTo>
                  <a:lnTo>
                    <a:pt x="335" y="499"/>
                  </a:lnTo>
                  <a:lnTo>
                    <a:pt x="288" y="614"/>
                  </a:lnTo>
                  <a:lnTo>
                    <a:pt x="211" y="891"/>
                  </a:lnTo>
                  <a:lnTo>
                    <a:pt x="134" y="1227"/>
                  </a:lnTo>
                  <a:lnTo>
                    <a:pt x="67" y="1629"/>
                  </a:lnTo>
                  <a:lnTo>
                    <a:pt x="0" y="2089"/>
                  </a:lnTo>
                  <a:lnTo>
                    <a:pt x="144" y="2376"/>
                  </a:lnTo>
                  <a:lnTo>
                    <a:pt x="288" y="2692"/>
                  </a:lnTo>
                  <a:lnTo>
                    <a:pt x="450" y="3085"/>
                  </a:lnTo>
                  <a:lnTo>
                    <a:pt x="537" y="3315"/>
                  </a:lnTo>
                  <a:lnTo>
                    <a:pt x="613" y="3544"/>
                  </a:lnTo>
                  <a:lnTo>
                    <a:pt x="680" y="3793"/>
                  </a:lnTo>
                  <a:lnTo>
                    <a:pt x="747" y="4033"/>
                  </a:lnTo>
                  <a:lnTo>
                    <a:pt x="795" y="4292"/>
                  </a:lnTo>
                  <a:lnTo>
                    <a:pt x="833" y="4531"/>
                  </a:lnTo>
                  <a:lnTo>
                    <a:pt x="853" y="4780"/>
                  </a:lnTo>
                  <a:lnTo>
                    <a:pt x="862" y="5019"/>
                  </a:lnTo>
                  <a:lnTo>
                    <a:pt x="843" y="5451"/>
                  </a:lnTo>
                  <a:lnTo>
                    <a:pt x="843" y="5824"/>
                  </a:lnTo>
                  <a:lnTo>
                    <a:pt x="862" y="6150"/>
                  </a:lnTo>
                  <a:lnTo>
                    <a:pt x="891" y="6408"/>
                  </a:lnTo>
                  <a:lnTo>
                    <a:pt x="920" y="6523"/>
                  </a:lnTo>
                  <a:lnTo>
                    <a:pt x="939" y="6619"/>
                  </a:lnTo>
                  <a:lnTo>
                    <a:pt x="968" y="6696"/>
                  </a:lnTo>
                  <a:lnTo>
                    <a:pt x="996" y="6763"/>
                  </a:lnTo>
                  <a:lnTo>
                    <a:pt x="1035" y="6820"/>
                  </a:lnTo>
                  <a:lnTo>
                    <a:pt x="1073" y="6858"/>
                  </a:lnTo>
                  <a:lnTo>
                    <a:pt x="1111" y="6887"/>
                  </a:lnTo>
                  <a:lnTo>
                    <a:pt x="1150" y="6897"/>
                  </a:lnTo>
                  <a:lnTo>
                    <a:pt x="1178" y="6887"/>
                  </a:lnTo>
                  <a:lnTo>
                    <a:pt x="1197" y="6868"/>
                  </a:lnTo>
                  <a:lnTo>
                    <a:pt x="1226" y="6830"/>
                  </a:lnTo>
                  <a:lnTo>
                    <a:pt x="1245" y="6791"/>
                  </a:lnTo>
                  <a:lnTo>
                    <a:pt x="1293" y="6657"/>
                  </a:lnTo>
                  <a:lnTo>
                    <a:pt x="1351" y="6495"/>
                  </a:lnTo>
                  <a:lnTo>
                    <a:pt x="1485" y="6064"/>
                  </a:lnTo>
                  <a:lnTo>
                    <a:pt x="1561" y="5824"/>
                  </a:lnTo>
                  <a:lnTo>
                    <a:pt x="1648" y="5565"/>
                  </a:lnTo>
                  <a:lnTo>
                    <a:pt x="1743" y="5316"/>
                  </a:lnTo>
                  <a:lnTo>
                    <a:pt x="1858" y="5058"/>
                  </a:lnTo>
                  <a:lnTo>
                    <a:pt x="1973" y="4818"/>
                  </a:lnTo>
                  <a:lnTo>
                    <a:pt x="2040" y="4703"/>
                  </a:lnTo>
                  <a:lnTo>
                    <a:pt x="2117" y="4598"/>
                  </a:lnTo>
                  <a:lnTo>
                    <a:pt x="2194" y="4493"/>
                  </a:lnTo>
                  <a:lnTo>
                    <a:pt x="2270" y="4406"/>
                  </a:lnTo>
                  <a:lnTo>
                    <a:pt x="2356" y="4320"/>
                  </a:lnTo>
                  <a:lnTo>
                    <a:pt x="2443" y="4244"/>
                  </a:lnTo>
                  <a:lnTo>
                    <a:pt x="2538" y="4177"/>
                  </a:lnTo>
                  <a:lnTo>
                    <a:pt x="2634" y="4119"/>
                  </a:lnTo>
                  <a:lnTo>
                    <a:pt x="2740" y="4071"/>
                  </a:lnTo>
                  <a:lnTo>
                    <a:pt x="2845" y="4043"/>
                  </a:lnTo>
                  <a:lnTo>
                    <a:pt x="2874" y="4033"/>
                  </a:lnTo>
                  <a:lnTo>
                    <a:pt x="2902" y="4004"/>
                  </a:lnTo>
                  <a:lnTo>
                    <a:pt x="2931" y="3966"/>
                  </a:lnTo>
                  <a:lnTo>
                    <a:pt x="2960" y="3918"/>
                  </a:lnTo>
                  <a:lnTo>
                    <a:pt x="3017" y="3784"/>
                  </a:lnTo>
                  <a:lnTo>
                    <a:pt x="3075" y="3602"/>
                  </a:lnTo>
                  <a:lnTo>
                    <a:pt x="3123" y="3401"/>
                  </a:lnTo>
                  <a:lnTo>
                    <a:pt x="3171" y="3161"/>
                  </a:lnTo>
                  <a:lnTo>
                    <a:pt x="3199" y="2903"/>
                  </a:lnTo>
                  <a:lnTo>
                    <a:pt x="3209" y="2635"/>
                  </a:lnTo>
                  <a:lnTo>
                    <a:pt x="3199" y="2347"/>
                  </a:lnTo>
                  <a:lnTo>
                    <a:pt x="3180" y="2204"/>
                  </a:lnTo>
                  <a:lnTo>
                    <a:pt x="3161" y="2060"/>
                  </a:lnTo>
                  <a:lnTo>
                    <a:pt x="3132" y="1916"/>
                  </a:lnTo>
                  <a:lnTo>
                    <a:pt x="3094" y="1782"/>
                  </a:lnTo>
                  <a:lnTo>
                    <a:pt x="3056" y="1638"/>
                  </a:lnTo>
                  <a:lnTo>
                    <a:pt x="3008" y="1504"/>
                  </a:lnTo>
                  <a:lnTo>
                    <a:pt x="2950" y="1370"/>
                  </a:lnTo>
                  <a:lnTo>
                    <a:pt x="2874" y="1246"/>
                  </a:lnTo>
                  <a:lnTo>
                    <a:pt x="2797" y="1121"/>
                  </a:lnTo>
                  <a:lnTo>
                    <a:pt x="2711" y="1006"/>
                  </a:lnTo>
                  <a:lnTo>
                    <a:pt x="2615" y="891"/>
                  </a:lnTo>
                  <a:lnTo>
                    <a:pt x="2500" y="796"/>
                  </a:lnTo>
                  <a:lnTo>
                    <a:pt x="2385" y="700"/>
                  </a:lnTo>
                  <a:lnTo>
                    <a:pt x="2251" y="614"/>
                  </a:lnTo>
                  <a:lnTo>
                    <a:pt x="1743" y="326"/>
                  </a:lnTo>
                  <a:lnTo>
                    <a:pt x="1523" y="202"/>
                  </a:lnTo>
                  <a:lnTo>
                    <a:pt x="1332" y="106"/>
                  </a:lnTo>
                  <a:lnTo>
                    <a:pt x="1150" y="39"/>
                  </a:lnTo>
                  <a:lnTo>
                    <a:pt x="1063" y="20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9" name="Google Shape;1419;p31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20" name="Google Shape;1420;p31"/>
          <p:cNvGrpSpPr/>
          <p:nvPr/>
        </p:nvGrpSpPr>
        <p:grpSpPr>
          <a:xfrm>
            <a:off x="6454800" y="995163"/>
            <a:ext cx="2232000" cy="1399988"/>
            <a:chOff x="6454800" y="995163"/>
            <a:chExt cx="2232000" cy="1399988"/>
          </a:xfrm>
        </p:grpSpPr>
        <p:sp>
          <p:nvSpPr>
            <p:cNvPr id="1421" name="Google Shape;1421;p31"/>
            <p:cNvSpPr txBox="1"/>
            <p:nvPr/>
          </p:nvSpPr>
          <p:spPr>
            <a:xfrm>
              <a:off x="64548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Intrusion detection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2" name="Google Shape;1422;p31"/>
            <p:cNvSpPr txBox="1"/>
            <p:nvPr/>
          </p:nvSpPr>
          <p:spPr>
            <a:xfrm>
              <a:off x="7281540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3" name="Google Shape;1423;p31"/>
            <p:cNvSpPr txBox="1"/>
            <p:nvPr/>
          </p:nvSpPr>
          <p:spPr>
            <a:xfrm>
              <a:off x="7281540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4" name="Google Shape;1424;p31"/>
          <p:cNvGrpSpPr/>
          <p:nvPr/>
        </p:nvGrpSpPr>
        <p:grpSpPr>
          <a:xfrm>
            <a:off x="457191" y="995163"/>
            <a:ext cx="2232008" cy="1399988"/>
            <a:chOff x="457191" y="995163"/>
            <a:chExt cx="2232008" cy="1399988"/>
          </a:xfrm>
        </p:grpSpPr>
        <p:sp>
          <p:nvSpPr>
            <p:cNvPr id="1425" name="Google Shape;1425;p31"/>
            <p:cNvSpPr txBox="1"/>
            <p:nvPr/>
          </p:nvSpPr>
          <p:spPr>
            <a:xfrm>
              <a:off x="4572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mining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6" name="Google Shape;1426;p31"/>
            <p:cNvSpPr txBox="1"/>
            <p:nvPr/>
          </p:nvSpPr>
          <p:spPr>
            <a:xfrm>
              <a:off x="457191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7" name="Google Shape;1427;p31"/>
            <p:cNvSpPr txBox="1"/>
            <p:nvPr/>
          </p:nvSpPr>
          <p:spPr>
            <a:xfrm>
              <a:off x="457191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45%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8" name="Google Shape;1428;p31"/>
          <p:cNvGrpSpPr/>
          <p:nvPr/>
        </p:nvGrpSpPr>
        <p:grpSpPr>
          <a:xfrm>
            <a:off x="457191" y="2789388"/>
            <a:ext cx="2232008" cy="1399988"/>
            <a:chOff x="457191" y="2789388"/>
            <a:chExt cx="2232008" cy="1399988"/>
          </a:xfrm>
        </p:grpSpPr>
        <p:sp>
          <p:nvSpPr>
            <p:cNvPr id="1429" name="Google Shape;1429;p31"/>
            <p:cNvSpPr txBox="1"/>
            <p:nvPr/>
          </p:nvSpPr>
          <p:spPr>
            <a:xfrm>
              <a:off x="457200" y="3127775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production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0" name="Google Shape;1430;p31"/>
            <p:cNvSpPr txBox="1"/>
            <p:nvPr/>
          </p:nvSpPr>
          <p:spPr>
            <a:xfrm>
              <a:off x="457191" y="346937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1" name="Google Shape;1431;p31"/>
            <p:cNvSpPr txBox="1"/>
            <p:nvPr/>
          </p:nvSpPr>
          <p:spPr>
            <a:xfrm>
              <a:off x="457191" y="2789388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35%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2"/>
          <p:cNvSpPr/>
          <p:nvPr/>
        </p:nvSpPr>
        <p:spPr>
          <a:xfrm>
            <a:off x="5683350" y="3550875"/>
            <a:ext cx="3000000" cy="1181100"/>
          </a:xfrm>
          <a:prstGeom prst="roundRect">
            <a:avLst>
              <a:gd name="adj" fmla="val 8324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2"/>
          <p:cNvSpPr/>
          <p:nvPr/>
        </p:nvSpPr>
        <p:spPr>
          <a:xfrm>
            <a:off x="5683350" y="1219200"/>
            <a:ext cx="3000000" cy="1181100"/>
          </a:xfrm>
          <a:prstGeom prst="roundRect">
            <a:avLst>
              <a:gd name="adj" fmla="val 1011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32"/>
          <p:cNvSpPr/>
          <p:nvPr/>
        </p:nvSpPr>
        <p:spPr>
          <a:xfrm>
            <a:off x="457200" y="2332700"/>
            <a:ext cx="4115100" cy="1285800"/>
          </a:xfrm>
          <a:prstGeom prst="roundRect">
            <a:avLst>
              <a:gd name="adj" fmla="val 70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440" name="Google Shape;1440;p32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1441" name="Google Shape;1441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fill="none" extrusionOk="0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-2050539" y="1195241"/>
              <a:ext cx="1087557" cy="202474"/>
            </a:xfrm>
            <a:custGeom>
              <a:avLst/>
              <a:gdLst/>
              <a:ahLst/>
              <a:cxnLst/>
              <a:rect l="l" t="t" r="r" b="b"/>
              <a:pathLst>
                <a:path w="38679" h="7201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-1296958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-118226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-107263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7" name="Google Shape;1447;p32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1448" name="Google Shape;1448;p32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avLst/>
                <a:gdLst/>
                <a:ahLst/>
                <a:cxnLst/>
                <a:rect l="l" t="t" r="r" b="b"/>
                <a:pathLst>
                  <a:path w="43937" h="26104" extrusionOk="0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avLst/>
                <a:gdLst/>
                <a:ahLst/>
                <a:cxnLst/>
                <a:rect l="l" t="t" r="r" b="b"/>
                <a:pathLst>
                  <a:path w="16215" h="4409" extrusionOk="0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3782" extrusionOk="0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530" extrusionOk="0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avLst/>
                <a:gdLst/>
                <a:ahLst/>
                <a:cxnLst/>
                <a:rect l="l" t="t" r="r" b="b"/>
                <a:pathLst>
                  <a:path w="12447" h="4885" extrusionOk="0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1130" extrusionOk="0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6313" extrusionOk="0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avLst/>
                <a:gdLst/>
                <a:ahLst/>
                <a:cxnLst/>
                <a:rect l="l" t="t" r="r" b="b"/>
                <a:pathLst>
                  <a:path w="8244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8407" extrusionOk="0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2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7564" extrusionOk="0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4300" extrusionOk="0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avLst/>
                <a:gdLst/>
                <a:ahLst/>
                <a:cxnLst/>
                <a:rect l="l" t="t" r="r" b="b"/>
                <a:pathLst>
                  <a:path w="11604" h="5034" extrusionOk="0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728" extrusionOk="0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5210" extrusionOk="0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12501" extrusionOk="0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4408" extrusionOk="0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5293" extrusionOk="0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4163" extrusionOk="0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4640" extrusionOk="0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3973" extrusionOk="0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769" h="1130" extrusionOk="0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avLst/>
                <a:gdLst/>
                <a:ahLst/>
                <a:cxnLst/>
                <a:rect l="l" t="t" r="r" b="b"/>
                <a:pathLst>
                  <a:path w="5578" h="2898" extrusionOk="0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>
              <a:off x="-1893024" y="2339485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-1893024" y="2490701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-1893024" y="264233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-1893024" y="2793977"/>
              <a:ext cx="772528" cy="47940"/>
            </a:xfrm>
            <a:custGeom>
              <a:avLst/>
              <a:gdLst/>
              <a:ahLst/>
              <a:cxnLst/>
              <a:rect l="l" t="t" r="r" b="b"/>
              <a:pathLst>
                <a:path w="27475" h="1705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-1893024" y="2945643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-1893024" y="309685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3" name="Google Shape;1483;p32"/>
          <p:cNvGrpSpPr/>
          <p:nvPr/>
        </p:nvGrpSpPr>
        <p:grpSpPr>
          <a:xfrm>
            <a:off x="457228" y="2075312"/>
            <a:ext cx="2588083" cy="2656316"/>
            <a:chOff x="-2362222" y="2639837"/>
            <a:chExt cx="2038181" cy="2091917"/>
          </a:xfrm>
        </p:grpSpPr>
        <p:sp>
          <p:nvSpPr>
            <p:cNvPr id="1484" name="Google Shape;1484;p32"/>
            <p:cNvSpPr/>
            <p:nvPr/>
          </p:nvSpPr>
          <p:spPr>
            <a:xfrm>
              <a:off x="-2362222" y="4609077"/>
              <a:ext cx="2038181" cy="122677"/>
            </a:xfrm>
            <a:custGeom>
              <a:avLst/>
              <a:gdLst/>
              <a:ahLst/>
              <a:cxnLst/>
              <a:rect l="l" t="t" r="r" b="b"/>
              <a:pathLst>
                <a:path w="72488" h="4363" extrusionOk="0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-1460771" y="3049397"/>
              <a:ext cx="729255" cy="492759"/>
            </a:xfrm>
            <a:custGeom>
              <a:avLst/>
              <a:gdLst/>
              <a:ahLst/>
              <a:cxnLst/>
              <a:rect l="l" t="t" r="r" b="b"/>
              <a:pathLst>
                <a:path w="25936" h="17525" extrusionOk="0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-1796411" y="2946065"/>
              <a:ext cx="561647" cy="1207703"/>
            </a:xfrm>
            <a:custGeom>
              <a:avLst/>
              <a:gdLst/>
              <a:ahLst/>
              <a:cxnLst/>
              <a:rect l="l" t="t" r="r" b="b"/>
              <a:pathLst>
                <a:path w="19975" h="42952" extrusionOk="0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-1507812" y="2639837"/>
              <a:ext cx="362547" cy="154168"/>
            </a:xfrm>
            <a:custGeom>
              <a:avLst/>
              <a:gdLst/>
              <a:ahLst/>
              <a:cxnLst/>
              <a:rect l="l" t="t" r="r" b="b"/>
              <a:pathLst>
                <a:path w="12894" h="5483" extrusionOk="0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-1527157" y="2833060"/>
              <a:ext cx="200843" cy="225587"/>
            </a:xfrm>
            <a:custGeom>
              <a:avLst/>
              <a:gdLst/>
              <a:ahLst/>
              <a:cxnLst/>
              <a:rect l="l" t="t" r="r" b="b"/>
              <a:pathLst>
                <a:path w="7143" h="8023" extrusionOk="0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-1383054" y="2933018"/>
              <a:ext cx="44960" cy="78588"/>
            </a:xfrm>
            <a:custGeom>
              <a:avLst/>
              <a:gdLst/>
              <a:ahLst/>
              <a:cxnLst/>
              <a:rect l="l" t="t" r="r" b="b"/>
              <a:pathLst>
                <a:path w="1599" h="2795" extrusionOk="0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-1506575" y="2672172"/>
              <a:ext cx="314663" cy="342387"/>
            </a:xfrm>
            <a:custGeom>
              <a:avLst/>
              <a:gdLst/>
              <a:ahLst/>
              <a:cxnLst/>
              <a:rect l="l" t="t" r="r" b="b"/>
              <a:pathLst>
                <a:path w="11191" h="12177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-1271737" y="2927142"/>
              <a:ext cx="31098" cy="27752"/>
            </a:xfrm>
            <a:custGeom>
              <a:avLst/>
              <a:gdLst/>
              <a:ahLst/>
              <a:cxnLst/>
              <a:rect l="l" t="t" r="r" b="b"/>
              <a:pathLst>
                <a:path w="1106" h="987" extrusionOk="0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-1314166" y="2856567"/>
              <a:ext cx="53789" cy="35316"/>
            </a:xfrm>
            <a:custGeom>
              <a:avLst/>
              <a:gdLst/>
              <a:ahLst/>
              <a:cxnLst/>
              <a:rect l="l" t="t" r="r" b="b"/>
              <a:pathLst>
                <a:path w="1913" h="1256" extrusionOk="0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-1239401" y="2838937"/>
              <a:ext cx="13047" cy="23562"/>
            </a:xfrm>
            <a:custGeom>
              <a:avLst/>
              <a:gdLst/>
              <a:ahLst/>
              <a:cxnLst/>
              <a:rect l="l" t="t" r="r" b="b"/>
              <a:pathLst>
                <a:path w="464" h="838" extrusionOk="0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-1264595" y="2809104"/>
              <a:ext cx="51680" cy="24828"/>
            </a:xfrm>
            <a:custGeom>
              <a:avLst/>
              <a:gdLst/>
              <a:ahLst/>
              <a:cxnLst/>
              <a:rect l="l" t="t" r="r" b="b"/>
              <a:pathLst>
                <a:path w="1838" h="883" extrusionOk="0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-1374647" y="2801119"/>
              <a:ext cx="25221" cy="55082"/>
            </a:xfrm>
            <a:custGeom>
              <a:avLst/>
              <a:gdLst/>
              <a:ahLst/>
              <a:cxnLst/>
              <a:rect l="l" t="t" r="r" b="b"/>
              <a:pathLst>
                <a:path w="897" h="1959" extrusionOk="0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-1383054" y="2821701"/>
              <a:ext cx="29439" cy="9701"/>
            </a:xfrm>
            <a:custGeom>
              <a:avLst/>
              <a:gdLst/>
              <a:ahLst/>
              <a:cxnLst/>
              <a:rect l="l" t="t" r="r" b="b"/>
              <a:pathLst>
                <a:path w="1047" h="345" extrusionOk="0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-1506575" y="2672172"/>
              <a:ext cx="289048" cy="210488"/>
            </a:xfrm>
            <a:custGeom>
              <a:avLst/>
              <a:gdLst/>
              <a:ahLst/>
              <a:cxnLst/>
              <a:rect l="l" t="t" r="r" b="b"/>
              <a:pathLst>
                <a:path w="10280" h="7486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-1254950" y="2797773"/>
              <a:ext cx="50865" cy="99592"/>
            </a:xfrm>
            <a:custGeom>
              <a:avLst/>
              <a:gdLst/>
              <a:ahLst/>
              <a:cxnLst/>
              <a:rect l="l" t="t" r="r" b="b"/>
              <a:pathLst>
                <a:path w="1809" h="3542" extrusionOk="0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-1213364" y="2850268"/>
              <a:ext cx="11388" cy="8435"/>
            </a:xfrm>
            <a:custGeom>
              <a:avLst/>
              <a:gdLst/>
              <a:ahLst/>
              <a:cxnLst/>
              <a:rect l="l" t="t" r="r" b="b"/>
              <a:pathLst>
                <a:path w="405" h="300" extrusionOk="0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-1310820" y="2817933"/>
              <a:ext cx="65148" cy="22297"/>
            </a:xfrm>
            <a:custGeom>
              <a:avLst/>
              <a:gdLst/>
              <a:ahLst/>
              <a:cxnLst/>
              <a:rect l="l" t="t" r="r" b="b"/>
              <a:pathLst>
                <a:path w="2317" h="793" extrusionOk="0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-1845561" y="4073494"/>
              <a:ext cx="930464" cy="580148"/>
            </a:xfrm>
            <a:custGeom>
              <a:avLst/>
              <a:gdLst/>
              <a:ahLst/>
              <a:cxnLst/>
              <a:rect l="l" t="t" r="r" b="b"/>
              <a:pathLst>
                <a:path w="33092" h="20633" extrusionOk="0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-1989636" y="4530938"/>
              <a:ext cx="144102" cy="100436"/>
            </a:xfrm>
            <a:custGeom>
              <a:avLst/>
              <a:gdLst/>
              <a:ahLst/>
              <a:cxnLst/>
              <a:rect l="l" t="t" r="r" b="b"/>
              <a:pathLst>
                <a:path w="5125" h="3572" extrusionOk="0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-1876209" y="4511622"/>
              <a:ext cx="67229" cy="128581"/>
            </a:xfrm>
            <a:custGeom>
              <a:avLst/>
              <a:gdLst/>
              <a:ahLst/>
              <a:cxnLst/>
              <a:rect l="l" t="t" r="r" b="b"/>
              <a:pathLst>
                <a:path w="2391" h="4573" extrusionOk="0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-2237465" y="4441890"/>
              <a:ext cx="346576" cy="242401"/>
            </a:xfrm>
            <a:custGeom>
              <a:avLst/>
              <a:gdLst/>
              <a:ahLst/>
              <a:cxnLst/>
              <a:rect l="l" t="t" r="r" b="b"/>
              <a:pathLst>
                <a:path w="12326" h="8621" extrusionOk="0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-2078263" y="4599826"/>
              <a:ext cx="27752" cy="61802"/>
            </a:xfrm>
            <a:custGeom>
              <a:avLst/>
              <a:gdLst/>
              <a:ahLst/>
              <a:cxnLst/>
              <a:rect l="l" t="t" r="r" b="b"/>
              <a:pathLst>
                <a:path w="987" h="2198" extrusionOk="0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-2048458" y="4601513"/>
              <a:ext cx="22297" cy="57163"/>
            </a:xfrm>
            <a:custGeom>
              <a:avLst/>
              <a:gdLst/>
              <a:ahLst/>
              <a:cxnLst/>
              <a:rect l="l" t="t" r="r" b="b"/>
              <a:pathLst>
                <a:path w="793" h="2033" extrusionOk="0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-2102640" y="4604466"/>
              <a:ext cx="24828" cy="60509"/>
            </a:xfrm>
            <a:custGeom>
              <a:avLst/>
              <a:gdLst/>
              <a:ahLst/>
              <a:cxnLst/>
              <a:rect l="l" t="t" r="r" b="b"/>
              <a:pathLst>
                <a:path w="883" h="2152" extrusionOk="0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-1755669" y="3757621"/>
              <a:ext cx="969548" cy="699845"/>
            </a:xfrm>
            <a:custGeom>
              <a:avLst/>
              <a:gdLst/>
              <a:ahLst/>
              <a:cxnLst/>
              <a:rect l="l" t="t" r="r" b="b"/>
              <a:pathLst>
                <a:path w="34482" h="24890" extrusionOk="0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-884023" y="4442734"/>
              <a:ext cx="123520" cy="121861"/>
            </a:xfrm>
            <a:custGeom>
              <a:avLst/>
              <a:gdLst/>
              <a:ahLst/>
              <a:cxnLst/>
              <a:rect l="l" t="t" r="r" b="b"/>
              <a:pathLst>
                <a:path w="4393" h="4334" extrusionOk="0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-918467" y="4407868"/>
              <a:ext cx="163841" cy="97905"/>
            </a:xfrm>
            <a:custGeom>
              <a:avLst/>
              <a:gdLst/>
              <a:ahLst/>
              <a:cxnLst/>
              <a:rect l="l" t="t" r="r" b="b"/>
              <a:pathLst>
                <a:path w="5827" h="3482" extrusionOk="0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-905870" y="4511622"/>
              <a:ext cx="371376" cy="177731"/>
            </a:xfrm>
            <a:custGeom>
              <a:avLst/>
              <a:gdLst/>
              <a:ahLst/>
              <a:cxnLst/>
              <a:rect l="l" t="t" r="r" b="b"/>
              <a:pathLst>
                <a:path w="13208" h="6321" extrusionOk="0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-726929" y="4560349"/>
              <a:ext cx="58428" cy="47490"/>
            </a:xfrm>
            <a:custGeom>
              <a:avLst/>
              <a:gdLst/>
              <a:ahLst/>
              <a:cxnLst/>
              <a:rect l="l" t="t" r="r" b="b"/>
              <a:pathLst>
                <a:path w="2078" h="1689" extrusionOk="0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-745824" y="4544379"/>
              <a:ext cx="50443" cy="45832"/>
            </a:xfrm>
            <a:custGeom>
              <a:avLst/>
              <a:gdLst/>
              <a:ahLst/>
              <a:cxnLst/>
              <a:rect l="l" t="t" r="r" b="b"/>
              <a:pathLst>
                <a:path w="1794" h="1630" extrusionOk="0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-700864" y="4575055"/>
              <a:ext cx="54211" cy="47069"/>
            </a:xfrm>
            <a:custGeom>
              <a:avLst/>
              <a:gdLst/>
              <a:ahLst/>
              <a:cxnLst/>
              <a:rect l="l" t="t" r="r" b="b"/>
              <a:pathLst>
                <a:path w="1928" h="1674" extrusionOk="0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-765563" y="2987229"/>
              <a:ext cx="62618" cy="161732"/>
            </a:xfrm>
            <a:custGeom>
              <a:avLst/>
              <a:gdLst/>
              <a:ahLst/>
              <a:cxnLst/>
              <a:rect l="l" t="t" r="r" b="b"/>
              <a:pathLst>
                <a:path w="2227" h="5752" extrusionOk="0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-711802" y="2966225"/>
              <a:ext cx="134880" cy="168874"/>
            </a:xfrm>
            <a:custGeom>
              <a:avLst/>
              <a:gdLst/>
              <a:ahLst/>
              <a:cxnLst/>
              <a:rect l="l" t="t" r="r" b="b"/>
              <a:pathLst>
                <a:path w="4797" h="6006" extrusionOk="0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-639118" y="2997295"/>
              <a:ext cx="137382" cy="166793"/>
            </a:xfrm>
            <a:custGeom>
              <a:avLst/>
              <a:gdLst/>
              <a:ahLst/>
              <a:cxnLst/>
              <a:rect l="l" t="t" r="r" b="b"/>
              <a:pathLst>
                <a:path w="4886" h="5932" extrusionOk="0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-598797" y="3059885"/>
              <a:ext cx="141178" cy="164291"/>
            </a:xfrm>
            <a:custGeom>
              <a:avLst/>
              <a:gdLst/>
              <a:ahLst/>
              <a:cxnLst/>
              <a:rect l="l" t="t" r="r" b="b"/>
              <a:pathLst>
                <a:path w="5021" h="5843" extrusionOk="0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-1202427" y="3395524"/>
              <a:ext cx="431013" cy="371770"/>
            </a:xfrm>
            <a:custGeom>
              <a:avLst/>
              <a:gdLst/>
              <a:ahLst/>
              <a:cxnLst/>
              <a:rect l="l" t="t" r="r" b="b"/>
              <a:pathLst>
                <a:path w="15329" h="13222" extrusionOk="0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-844545" y="3068292"/>
              <a:ext cx="304597" cy="316744"/>
            </a:xfrm>
            <a:custGeom>
              <a:avLst/>
              <a:gdLst/>
              <a:ahLst/>
              <a:cxnLst/>
              <a:rect l="l" t="t" r="r" b="b"/>
              <a:pathLst>
                <a:path w="10833" h="11265" extrusionOk="0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-926874" y="3266970"/>
              <a:ext cx="240320" cy="240320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-871848" y="3322418"/>
              <a:ext cx="129847" cy="129847"/>
            </a:xfrm>
            <a:custGeom>
              <a:avLst/>
              <a:gdLst/>
              <a:ahLst/>
              <a:cxnLst/>
              <a:rect l="l" t="t" r="r" b="b"/>
              <a:pathLst>
                <a:path w="4618" h="4618" extrusionOk="0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-1215445" y="3622770"/>
              <a:ext cx="240714" cy="240714"/>
            </a:xfrm>
            <a:custGeom>
              <a:avLst/>
              <a:gdLst/>
              <a:ahLst/>
              <a:cxnLst/>
              <a:rect l="l" t="t" r="r" b="b"/>
              <a:pathLst>
                <a:path w="8561" h="8561" extrusionOk="0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-1159997" y="3678218"/>
              <a:ext cx="129818" cy="129818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-820589" y="3348483"/>
              <a:ext cx="139913" cy="171404"/>
            </a:xfrm>
            <a:custGeom>
              <a:avLst/>
              <a:gdLst/>
              <a:ahLst/>
              <a:cxnLst/>
              <a:rect l="l" t="t" r="r" b="b"/>
              <a:pathLst>
                <a:path w="4976" h="6096" extrusionOk="0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-1829168" y="3041411"/>
              <a:ext cx="719583" cy="785125"/>
            </a:xfrm>
            <a:custGeom>
              <a:avLst/>
              <a:gdLst/>
              <a:ahLst/>
              <a:cxnLst/>
              <a:rect l="l" t="t" r="r" b="b"/>
              <a:pathLst>
                <a:path w="25592" h="27923" extrusionOk="0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-1170513" y="3700908"/>
              <a:ext cx="234022" cy="152509"/>
            </a:xfrm>
            <a:custGeom>
              <a:avLst/>
              <a:gdLst/>
              <a:ahLst/>
              <a:cxnLst/>
              <a:rect l="l" t="t" r="r" b="b"/>
              <a:pathLst>
                <a:path w="8323" h="5424" extrusionOk="0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8" name="Google Shape;1528;p32"/>
          <p:cNvSpPr txBox="1"/>
          <p:nvPr/>
        </p:nvSpPr>
        <p:spPr>
          <a:xfrm>
            <a:off x="3045288" y="2558750"/>
            <a:ext cx="13908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objectives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29" name="Google Shape;1529;p32"/>
          <p:cNvGrpSpPr/>
          <p:nvPr/>
        </p:nvGrpSpPr>
        <p:grpSpPr>
          <a:xfrm>
            <a:off x="5811388" y="1276350"/>
            <a:ext cx="2743930" cy="1066800"/>
            <a:chOff x="5811388" y="1276350"/>
            <a:chExt cx="2743930" cy="1066800"/>
          </a:xfrm>
        </p:grpSpPr>
        <p:sp>
          <p:nvSpPr>
            <p:cNvPr id="1530" name="Google Shape;1530;p32"/>
            <p:cNvSpPr txBox="1"/>
            <p:nvPr/>
          </p:nvSpPr>
          <p:spPr>
            <a:xfrm>
              <a:off x="6574110" y="18835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1" name="Google Shape;1531;p32"/>
            <p:cNvSpPr txBox="1"/>
            <p:nvPr/>
          </p:nvSpPr>
          <p:spPr>
            <a:xfrm>
              <a:off x="6773017" y="1404138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Classify data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32"/>
            <p:cNvSpPr txBox="1"/>
            <p:nvPr/>
          </p:nvSpPr>
          <p:spPr>
            <a:xfrm>
              <a:off x="5811388" y="127635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4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33" name="Google Shape;1533;p32"/>
          <p:cNvGrpSpPr/>
          <p:nvPr/>
        </p:nvGrpSpPr>
        <p:grpSpPr>
          <a:xfrm>
            <a:off x="5811388" y="3608025"/>
            <a:ext cx="2743930" cy="1066800"/>
            <a:chOff x="5811388" y="3608025"/>
            <a:chExt cx="2743930" cy="1066800"/>
          </a:xfrm>
        </p:grpSpPr>
        <p:sp>
          <p:nvSpPr>
            <p:cNvPr id="1534" name="Google Shape;1534;p32"/>
            <p:cNvSpPr txBox="1"/>
            <p:nvPr/>
          </p:nvSpPr>
          <p:spPr>
            <a:xfrm>
              <a:off x="6574110" y="421522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5" name="Google Shape;1535;p32"/>
            <p:cNvSpPr txBox="1"/>
            <p:nvPr/>
          </p:nvSpPr>
          <p:spPr>
            <a:xfrm>
              <a:off x="6773017" y="3735813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Make predictions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6" name="Google Shape;1536;p32"/>
            <p:cNvSpPr txBox="1"/>
            <p:nvPr/>
          </p:nvSpPr>
          <p:spPr>
            <a:xfrm>
              <a:off x="5811388" y="360802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4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537" name="Google Shape;1537;p32"/>
          <p:cNvCxnSpPr>
            <a:stCxn id="1438" idx="3"/>
            <a:endCxn id="1437" idx="1"/>
          </p:cNvCxnSpPr>
          <p:nvPr/>
        </p:nvCxnSpPr>
        <p:spPr>
          <a:xfrm rot="10800000" flipH="1">
            <a:off x="4572300" y="1809800"/>
            <a:ext cx="1111200" cy="1165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32"/>
          <p:cNvCxnSpPr>
            <a:stCxn id="1438" idx="3"/>
            <a:endCxn id="1436" idx="1"/>
          </p:cNvCxnSpPr>
          <p:nvPr/>
        </p:nvCxnSpPr>
        <p:spPr>
          <a:xfrm>
            <a:off x="4572300" y="2975600"/>
            <a:ext cx="1111200" cy="1165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1544" name="Google Shape;1544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t="3164" r="6375" b="8441"/>
          <a:stretch/>
        </p:blipFill>
        <p:spPr>
          <a:xfrm>
            <a:off x="2931850" y="1250050"/>
            <a:ext cx="4726249" cy="26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6" name="Google Shape;1546;p33"/>
          <p:cNvGrpSpPr/>
          <p:nvPr/>
        </p:nvGrpSpPr>
        <p:grpSpPr>
          <a:xfrm>
            <a:off x="457197" y="1090380"/>
            <a:ext cx="2381210" cy="824600"/>
            <a:chOff x="457200" y="959300"/>
            <a:chExt cx="2518200" cy="824600"/>
          </a:xfrm>
        </p:grpSpPr>
        <p:grpSp>
          <p:nvGrpSpPr>
            <p:cNvPr id="1547" name="Google Shape;154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48" name="Google Shape;154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49" name="Google Shape;154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0" name="Google Shape;155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1" name="Google Shape;1551;p33"/>
          <p:cNvGrpSpPr/>
          <p:nvPr/>
        </p:nvGrpSpPr>
        <p:grpSpPr>
          <a:xfrm>
            <a:off x="457191" y="2145645"/>
            <a:ext cx="2381210" cy="824600"/>
            <a:chOff x="457200" y="1964800"/>
            <a:chExt cx="2518200" cy="824600"/>
          </a:xfrm>
        </p:grpSpPr>
        <p:grpSp>
          <p:nvGrpSpPr>
            <p:cNvPr id="1552" name="Google Shape;1552;p33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1553" name="Google Shape;1553;p33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4" name="Google Shape;1554;p33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5" name="Google Shape;1555;p33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6" name="Google Shape;1556;p33"/>
          <p:cNvGrpSpPr/>
          <p:nvPr/>
        </p:nvGrpSpPr>
        <p:grpSpPr>
          <a:xfrm>
            <a:off x="457197" y="3200910"/>
            <a:ext cx="2381210" cy="824600"/>
            <a:chOff x="457200" y="959300"/>
            <a:chExt cx="2518200" cy="824600"/>
          </a:xfrm>
        </p:grpSpPr>
        <p:grpSp>
          <p:nvGrpSpPr>
            <p:cNvPr id="1557" name="Google Shape;155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58" name="Google Shape;155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9" name="Google Shape;155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60" name="Google Shape;156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561" name="Google Shape;1561;p33"/>
          <p:cNvSpPr/>
          <p:nvPr/>
        </p:nvSpPr>
        <p:spPr>
          <a:xfrm>
            <a:off x="3771900" y="3958300"/>
            <a:ext cx="924000" cy="295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2" name="Google Shape;1562;p33"/>
          <p:cNvSpPr/>
          <p:nvPr/>
        </p:nvSpPr>
        <p:spPr>
          <a:xfrm>
            <a:off x="5124450" y="3958300"/>
            <a:ext cx="924000" cy="295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3" name="Google Shape;1563;p33"/>
          <p:cNvSpPr/>
          <p:nvPr/>
        </p:nvSpPr>
        <p:spPr>
          <a:xfrm>
            <a:off x="6477000" y="3958300"/>
            <a:ext cx="924000" cy="295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64" name="Google Shape;1564;p33"/>
          <p:cNvGrpSpPr/>
          <p:nvPr/>
        </p:nvGrpSpPr>
        <p:grpSpPr>
          <a:xfrm>
            <a:off x="7008555" y="1088126"/>
            <a:ext cx="1678246" cy="3165373"/>
            <a:chOff x="3161760" y="1088175"/>
            <a:chExt cx="1931905" cy="3643804"/>
          </a:xfrm>
        </p:grpSpPr>
        <p:sp>
          <p:nvSpPr>
            <p:cNvPr id="1565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avLst/>
              <a:gdLst/>
              <a:ahLst/>
              <a:cxnLst/>
              <a:rect l="l" t="t" r="r" b="b"/>
              <a:pathLst>
                <a:path w="51797" h="4363" extrusionOk="0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avLst/>
              <a:gdLst/>
              <a:ahLst/>
              <a:cxnLst/>
              <a:rect l="l" t="t" r="r" b="b"/>
              <a:pathLst>
                <a:path w="25338" h="20737" extrusionOk="0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avLst/>
              <a:gdLst/>
              <a:ahLst/>
              <a:cxnLst/>
              <a:rect l="l" t="t" r="r" b="b"/>
              <a:pathLst>
                <a:path w="2661" h="2660" extrusionOk="0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avLst/>
              <a:gdLst/>
              <a:ahLst/>
              <a:cxnLst/>
              <a:rect l="l" t="t" r="r" b="b"/>
              <a:pathLst>
                <a:path w="2660" h="2660" extrusionOk="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avLst/>
              <a:gdLst/>
              <a:ahLst/>
              <a:cxnLst/>
              <a:rect l="l" t="t" r="r" b="b"/>
              <a:pathLst>
                <a:path w="3811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avLst/>
              <a:gdLst/>
              <a:ahLst/>
              <a:cxnLst/>
              <a:rect l="l" t="t" r="r" b="b"/>
              <a:pathLst>
                <a:path w="3796" h="9517" extrusionOk="0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avLst/>
              <a:gdLst/>
              <a:ahLst/>
              <a:cxnLst/>
              <a:rect l="l" t="t" r="r" b="b"/>
              <a:pathLst>
                <a:path w="4557" h="5723" extrusionOk="0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avLst/>
              <a:gdLst/>
              <a:ahLst/>
              <a:cxnLst/>
              <a:rect l="l" t="t" r="r" b="b"/>
              <a:pathLst>
                <a:path w="3422" h="4602" extrusionOk="0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avLst/>
              <a:gdLst/>
              <a:ahLst/>
              <a:cxnLst/>
              <a:rect l="l" t="t" r="r" b="b"/>
              <a:pathLst>
                <a:path w="2167" h="2945" extrusionOk="0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avLst/>
              <a:gdLst/>
              <a:ahLst/>
              <a:cxnLst/>
              <a:rect l="l" t="t" r="r" b="b"/>
              <a:pathLst>
                <a:path w="4542" h="5723" extrusionOk="0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avLst/>
              <a:gdLst/>
              <a:ahLst/>
              <a:cxnLst/>
              <a:rect l="l" t="t" r="r" b="b"/>
              <a:pathLst>
                <a:path w="3437" h="4602" extrusionOk="0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avLst/>
              <a:gdLst/>
              <a:ahLst/>
              <a:cxnLst/>
              <a:rect l="l" t="t" r="r" b="b"/>
              <a:pathLst>
                <a:path w="2153" h="2945" extrusionOk="0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avLst/>
              <a:gdLst/>
              <a:ahLst/>
              <a:cxnLst/>
              <a:rect l="l" t="t" r="r" b="b"/>
              <a:pathLst>
                <a:path w="927" h="6201" extrusionOk="0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avLst/>
              <a:gdLst/>
              <a:ahLst/>
              <a:cxnLst/>
              <a:rect l="l" t="t" r="r" b="b"/>
              <a:pathLst>
                <a:path w="7605" h="2062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avLst/>
              <a:gdLst/>
              <a:ahLst/>
              <a:cxnLst/>
              <a:rect l="l" t="t" r="r" b="b"/>
              <a:pathLst>
                <a:path w="7605" h="2047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avLst/>
              <a:gdLst/>
              <a:ahLst/>
              <a:cxnLst/>
              <a:rect l="l" t="t" r="r" b="b"/>
              <a:pathLst>
                <a:path w="32390" h="31120" extrusionOk="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avLst/>
              <a:gdLst/>
              <a:ahLst/>
              <a:cxnLst/>
              <a:rect l="l" t="t" r="r" b="b"/>
              <a:pathLst>
                <a:path w="24576" h="13073" extrusionOk="0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avLst/>
              <a:gdLst/>
              <a:ahLst/>
              <a:cxnLst/>
              <a:rect l="l" t="t" r="r" b="b"/>
              <a:pathLst>
                <a:path w="20424" h="2884" extrusionOk="0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avLst/>
              <a:gdLst/>
              <a:ahLst/>
              <a:cxnLst/>
              <a:rect l="l" t="t" r="r" b="b"/>
              <a:pathLst>
                <a:path w="18930" h="942" extrusionOk="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avLst/>
              <a:gdLst/>
              <a:ahLst/>
              <a:cxnLst/>
              <a:rect l="l" t="t" r="r" b="b"/>
              <a:pathLst>
                <a:path w="972" h="9517" extrusionOk="0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avLst/>
              <a:gdLst/>
              <a:ahLst/>
              <a:cxnLst/>
              <a:rect l="l" t="t" r="r" b="b"/>
              <a:pathLst>
                <a:path w="973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avLst/>
              <a:gdLst/>
              <a:ahLst/>
              <a:cxnLst/>
              <a:rect l="l" t="t" r="r" b="b"/>
              <a:pathLst>
                <a:path w="4109" h="4094" extrusionOk="0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avLst/>
              <a:gdLst/>
              <a:ahLst/>
              <a:cxnLst/>
              <a:rect l="l" t="t" r="r" b="b"/>
              <a:pathLst>
                <a:path w="2974" h="2989" extrusionOk="0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avLst/>
              <a:gdLst/>
              <a:ahLst/>
              <a:cxnLst/>
              <a:rect l="l" t="t" r="r" b="b"/>
              <a:pathLst>
                <a:path w="2540" h="2555" extrusionOk="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avLst/>
              <a:gdLst/>
              <a:ahLst/>
              <a:cxnLst/>
              <a:rect l="l" t="t" r="r" b="b"/>
              <a:pathLst>
                <a:path w="13461" h="5050" extrusionOk="0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avLst/>
              <a:gdLst/>
              <a:ahLst/>
              <a:cxnLst/>
              <a:rect l="l" t="t" r="r" b="b"/>
              <a:pathLst>
                <a:path w="12342" h="3945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avLst/>
              <a:gdLst/>
              <a:ahLst/>
              <a:cxnLst/>
              <a:rect l="l" t="t" r="r" b="b"/>
              <a:pathLst>
                <a:path w="12342" h="583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avLst/>
              <a:gdLst/>
              <a:ahLst/>
              <a:cxnLst/>
              <a:rect l="l" t="t" r="r" b="b"/>
              <a:pathLst>
                <a:path w="3631" h="5379" extrusionOk="0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avLst/>
              <a:gdLst/>
              <a:ahLst/>
              <a:cxnLst/>
              <a:rect l="l" t="t" r="r" b="b"/>
              <a:pathLst>
                <a:path w="3064" h="6768" extrusionOk="0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avLst/>
              <a:gdLst/>
              <a:ahLst/>
              <a:cxnLst/>
              <a:rect l="l" t="t" r="r" b="b"/>
              <a:pathLst>
                <a:path w="3198" h="6739" extrusionOk="0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avLst/>
              <a:gdLst/>
              <a:ahLst/>
              <a:cxnLst/>
              <a:rect l="l" t="t" r="r" b="b"/>
              <a:pathLst>
                <a:path w="3347" h="6708" extrusionOk="0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avLst/>
              <a:gdLst/>
              <a:ahLst/>
              <a:cxnLst/>
              <a:rect l="l" t="t" r="r" b="b"/>
              <a:pathLst>
                <a:path w="11774" h="14447" extrusionOk="0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avLst/>
              <a:gdLst/>
              <a:ahLst/>
              <a:cxnLst/>
              <a:rect l="l" t="t" r="r" b="b"/>
              <a:pathLst>
                <a:path w="9623" h="10907" extrusionOk="0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avLst/>
              <a:gdLst/>
              <a:ahLst/>
              <a:cxnLst/>
              <a:rect l="l" t="t" r="r" b="b"/>
              <a:pathLst>
                <a:path w="4617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avLst/>
              <a:gdLst/>
              <a:ahLst/>
              <a:cxnLst/>
              <a:rect l="l" t="t" r="r" b="b"/>
              <a:pathLst>
                <a:path w="4602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avLst/>
              <a:gdLst/>
              <a:ahLst/>
              <a:cxnLst/>
              <a:rect l="l" t="t" r="r" b="b"/>
              <a:pathLst>
                <a:path w="8487" h="3497" extrusionOk="0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avLst/>
              <a:gdLst/>
              <a:ahLst/>
              <a:cxnLst/>
              <a:rect l="l" t="t" r="r" b="b"/>
              <a:pathLst>
                <a:path w="13476" h="4349" extrusionOk="0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avLst/>
              <a:gdLst/>
              <a:ahLst/>
              <a:cxnLst/>
              <a:rect l="l" t="t" r="r" b="b"/>
              <a:pathLst>
                <a:path w="8487" h="3542" extrusionOk="0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avLst/>
              <a:gdLst/>
              <a:ahLst/>
              <a:cxnLst/>
              <a:rect l="l" t="t" r="r" b="b"/>
              <a:pathLst>
                <a:path w="13477" h="4349" extrusionOk="0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avLst/>
              <a:gdLst/>
              <a:ahLst/>
              <a:cxnLst/>
              <a:rect l="l" t="t" r="r" b="b"/>
              <a:pathLst>
                <a:path w="4618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avLst/>
              <a:gdLst/>
              <a:ahLst/>
              <a:cxnLst/>
              <a:rect l="l" t="t" r="r" b="b"/>
              <a:pathLst>
                <a:path w="32390" h="10966" extrusionOk="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avLst/>
              <a:gdLst/>
              <a:ahLst/>
              <a:cxnLst/>
              <a:rect l="l" t="t" r="r" b="b"/>
              <a:pathLst>
                <a:path w="32390" h="5484" extrusionOk="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avLst/>
              <a:gdLst/>
              <a:ahLst/>
              <a:cxnLst/>
              <a:rect l="l" t="t" r="r" b="b"/>
              <a:pathLst>
                <a:path w="10234" h="10219" extrusionOk="0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avLst/>
              <a:gdLst/>
              <a:ahLst/>
              <a:cxnLst/>
              <a:rect l="l" t="t" r="r" b="b"/>
              <a:pathLst>
                <a:path w="1868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avLst/>
              <a:gdLst/>
              <a:ahLst/>
              <a:cxnLst/>
              <a:rect l="l" t="t" r="r" b="b"/>
              <a:pathLst>
                <a:path w="4169" h="7157" extrusionOk="0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avLst/>
              <a:gdLst/>
              <a:ahLst/>
              <a:cxnLst/>
              <a:rect l="l" t="t" r="r" b="b"/>
              <a:pathLst>
                <a:path w="5573" h="6156" extrusionOk="0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avLst/>
              <a:gdLst/>
              <a:ahLst/>
              <a:cxnLst/>
              <a:rect l="l" t="t" r="r" b="b"/>
              <a:pathLst>
                <a:path w="7665" h="3123" extrusionOk="0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avLst/>
              <a:gdLst/>
              <a:ahLst/>
              <a:cxnLst/>
              <a:rect l="l" t="t" r="r" b="b"/>
              <a:pathLst>
                <a:path w="1689" h="1674" extrusionOk="0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avLst/>
              <a:gdLst/>
              <a:ahLst/>
              <a:cxnLst/>
              <a:rect l="l" t="t" r="r" b="b"/>
              <a:pathLst>
                <a:path w="10219" h="10219" extrusionOk="0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avLst/>
              <a:gdLst/>
              <a:ahLst/>
              <a:cxnLst/>
              <a:rect l="l" t="t" r="r" b="b"/>
              <a:pathLst>
                <a:path w="6545" h="6544" extrusionOk="0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avLst/>
              <a:gdLst/>
              <a:ahLst/>
              <a:cxnLst/>
              <a:rect l="l" t="t" r="r" b="b"/>
              <a:pathLst>
                <a:path w="449" h="13596" extrusionOk="0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avLst/>
              <a:gdLst/>
              <a:ahLst/>
              <a:cxnLst/>
              <a:rect l="l" t="t" r="r" b="b"/>
              <a:pathLst>
                <a:path w="11355" h="11340" extrusionOk="0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avLst/>
              <a:gdLst/>
              <a:ahLst/>
              <a:cxnLst/>
              <a:rect l="l" t="t" r="r" b="b"/>
              <a:pathLst>
                <a:path w="6485" h="6485" extrusionOk="0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316999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Progettazione di una CNN per classificare i percorsi effettuati dai corrieri: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353762" y="1120797"/>
            <a:ext cx="2653489" cy="776775"/>
            <a:chOff x="3297249" y="1027913"/>
            <a:chExt cx="2653489" cy="776775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776775"/>
              <a:chOff x="3969538" y="1108675"/>
              <a:chExt cx="1981200" cy="776775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Sorgente dati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553650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 err="1">
                    <a:latin typeface="Roboto"/>
                    <a:ea typeface="Roboto"/>
                    <a:cs typeface="Roboto"/>
                    <a:sym typeface="Roboto"/>
                  </a:rPr>
                  <a:t>Scelta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 e </a:t>
                </a:r>
                <a:r>
                  <a:rPr lang="en" dirty="0" err="1">
                    <a:latin typeface="Roboto"/>
                    <a:ea typeface="Roboto"/>
                    <a:cs typeface="Roboto"/>
                    <a:sym typeface="Roboto"/>
                  </a:rPr>
                  <a:t>analisi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" dirty="0" err="1">
                    <a:latin typeface="Roboto"/>
                    <a:ea typeface="Roboto"/>
                    <a:cs typeface="Roboto"/>
                    <a:sym typeface="Roboto"/>
                  </a:rPr>
                  <a:t>della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" dirty="0" err="1">
                    <a:latin typeface="Roboto"/>
                    <a:ea typeface="Roboto"/>
                    <a:cs typeface="Roboto"/>
                    <a:sym typeface="Roboto"/>
                  </a:rPr>
                  <a:t>sorgente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" dirty="0" err="1">
                    <a:latin typeface="Roboto"/>
                    <a:ea typeface="Roboto"/>
                    <a:cs typeface="Roboto"/>
                    <a:sym typeface="Roboto"/>
                  </a:rPr>
                  <a:t>dati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 da </a:t>
                </a:r>
                <a:r>
                  <a:rPr lang="en" dirty="0" err="1">
                    <a:latin typeface="Roboto"/>
                    <a:ea typeface="Roboto"/>
                    <a:cs typeface="Roboto"/>
                    <a:sym typeface="Roboto"/>
                  </a:rPr>
                  <a:t>utilizzare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205323" y="1134031"/>
            <a:ext cx="2653477" cy="678062"/>
            <a:chOff x="6033350" y="1027913"/>
            <a:chExt cx="2653477" cy="678062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3" y="1027913"/>
              <a:ext cx="1981204" cy="671250"/>
              <a:chOff x="6053048" y="700371"/>
              <a:chExt cx="1981204" cy="671250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Addestramento CNN</a:t>
                </a:r>
                <a:endParaRPr lang="it-IT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353761" y="2595744"/>
            <a:ext cx="2736091" cy="682838"/>
            <a:chOff x="3297248" y="2502860"/>
            <a:chExt cx="2736091" cy="682838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9538" y="2502860"/>
              <a:ext cx="2063801" cy="672330"/>
              <a:chOff x="3581350" y="1153913"/>
              <a:chExt cx="2063801" cy="672330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cleaning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1350" y="1494443"/>
                <a:ext cx="2063801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 err="1">
                    <a:latin typeface="Roboto"/>
                    <a:ea typeface="Roboto"/>
                    <a:cs typeface="Roboto"/>
                    <a:sym typeface="Roboto"/>
                  </a:rPr>
                  <a:t>Pulizia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 e </a:t>
                </a:r>
                <a:r>
                  <a:rPr lang="en" dirty="0" err="1">
                    <a:latin typeface="Roboto"/>
                    <a:ea typeface="Roboto"/>
                    <a:cs typeface="Roboto"/>
                    <a:sym typeface="Roboto"/>
                  </a:rPr>
                  <a:t>adeguamento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" dirty="0" err="1">
                    <a:latin typeface="Roboto"/>
                    <a:ea typeface="Roboto"/>
                    <a:cs typeface="Roboto"/>
                    <a:sym typeface="Roboto"/>
                  </a:rPr>
                  <a:t>dei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" dirty="0" err="1">
                    <a:latin typeface="Roboto"/>
                    <a:ea typeface="Roboto"/>
                    <a:cs typeface="Roboto"/>
                    <a:sym typeface="Roboto"/>
                  </a:rPr>
                  <a:t>dati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353761" y="4070692"/>
            <a:ext cx="2653504" cy="673400"/>
            <a:chOff x="3297248" y="3977808"/>
            <a:chExt cx="2653504" cy="673400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9548" y="3977808"/>
              <a:ext cx="1981204" cy="673400"/>
              <a:chOff x="3581360" y="2254821"/>
              <a:chExt cx="1981204" cy="673400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Creazione CNN</a:t>
                </a: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 err="1">
                    <a:latin typeface="Roboto"/>
                    <a:ea typeface="Roboto"/>
                    <a:cs typeface="Roboto"/>
                    <a:sym typeface="Roboto"/>
                  </a:rPr>
                  <a:t>Scelta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" dirty="0" err="1">
                    <a:latin typeface="Roboto"/>
                    <a:ea typeface="Roboto"/>
                    <a:cs typeface="Roboto"/>
                    <a:sym typeface="Roboto"/>
                  </a:rPr>
                  <a:t>della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" dirty="0" err="1">
                    <a:latin typeface="Roboto"/>
                    <a:ea typeface="Roboto"/>
                    <a:cs typeface="Roboto"/>
                    <a:sym typeface="Roboto"/>
                  </a:rPr>
                  <a:t>struttura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 e layer </a:t>
                </a:r>
                <a:r>
                  <a:rPr lang="en" dirty="0" err="1">
                    <a:latin typeface="Roboto"/>
                    <a:ea typeface="Roboto"/>
                    <a:cs typeface="Roboto"/>
                    <a:sym typeface="Roboto"/>
                  </a:rPr>
                  <a:t>della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 CNN</a:t>
                </a: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205323" y="2607908"/>
            <a:ext cx="2653515" cy="711260"/>
            <a:chOff x="6033350" y="2501790"/>
            <a:chExt cx="2653515" cy="711260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6705660" y="2501790"/>
              <a:ext cx="1981204" cy="673400"/>
              <a:chOff x="6705660" y="2628879"/>
              <a:chExt cx="1981204" cy="673400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Conclusioni</a:t>
                </a:r>
                <a:endParaRPr lang="it-IT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 err="1">
                    <a:latin typeface="Roboto"/>
                    <a:ea typeface="Roboto"/>
                    <a:cs typeface="Roboto"/>
                    <a:sym typeface="Roboto"/>
                  </a:rPr>
                  <a:t>Quali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" dirty="0" err="1">
                    <a:latin typeface="Roboto"/>
                    <a:ea typeface="Roboto"/>
                    <a:cs typeface="Roboto"/>
                    <a:sym typeface="Roboto"/>
                  </a:rPr>
                  <a:t>sono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" dirty="0" err="1">
                    <a:latin typeface="Roboto"/>
                    <a:ea typeface="Roboto"/>
                    <a:cs typeface="Roboto"/>
                    <a:sym typeface="Roboto"/>
                  </a:rPr>
                  <a:t>i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" dirty="0" err="1">
                    <a:latin typeface="Roboto"/>
                    <a:ea typeface="Roboto"/>
                    <a:cs typeface="Roboto"/>
                    <a:sym typeface="Roboto"/>
                  </a:rPr>
                  <a:t>dati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" dirty="0" err="1">
                    <a:latin typeface="Roboto"/>
                    <a:ea typeface="Roboto"/>
                    <a:cs typeface="Roboto"/>
                    <a:sym typeface="Roboto"/>
                  </a:rPr>
                  <a:t>finali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?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651812" y="1798858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651811" y="3278582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503373" y="1812093"/>
            <a:ext cx="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657" name="Google Shape;1657;p34"/>
          <p:cNvGraphicFramePr/>
          <p:nvPr/>
        </p:nvGraphicFramePr>
        <p:xfrm>
          <a:off x="457200" y="120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{C21D4430-D6A6-46B3-86AD-795425F5CC4A}</a:tableStyleId>
              </a:tblPr>
              <a:tblGrid>
                <a:gridCol w="262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Models</a:t>
                      </a:r>
                      <a:endParaRPr sz="21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Artificial neural networks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planet we live on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Support-vector machines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Regression analysis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Bayesian networks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Genetic algorithms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Pluto is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658" name="Google Shape;1658;p34"/>
          <p:cNvGrpSpPr/>
          <p:nvPr/>
        </p:nvGrpSpPr>
        <p:grpSpPr>
          <a:xfrm>
            <a:off x="6275561" y="1209065"/>
            <a:ext cx="2411226" cy="3405834"/>
            <a:chOff x="5894611" y="1313840"/>
            <a:chExt cx="2411226" cy="3405834"/>
          </a:xfrm>
        </p:grpSpPr>
        <p:sp>
          <p:nvSpPr>
            <p:cNvPr id="1659" name="Google Shape;1659;p34"/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fill="none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7068207" y="1313840"/>
              <a:ext cx="1237631" cy="230645"/>
            </a:xfrm>
            <a:custGeom>
              <a:avLst/>
              <a:gdLst/>
              <a:ahLst/>
              <a:cxnLst/>
              <a:rect l="l" t="t" r="r" b="b"/>
              <a:pathLst>
                <a:path w="45058" h="8397" extrusionOk="0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7925387" y="1377865"/>
              <a:ext cx="80892" cy="80452"/>
            </a:xfrm>
            <a:custGeom>
              <a:avLst/>
              <a:gdLst/>
              <a:ahLst/>
              <a:cxnLst/>
              <a:rect l="l" t="t" r="r" b="b"/>
              <a:pathLst>
                <a:path w="2945" h="2929" extrusionOk="0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8055881" y="1377865"/>
              <a:ext cx="80452" cy="80452"/>
            </a:xfrm>
            <a:custGeom>
              <a:avLst/>
              <a:gdLst/>
              <a:ahLst/>
              <a:cxnLst/>
              <a:rect l="l" t="t" r="r" b="b"/>
              <a:pathLst>
                <a:path w="2929" h="2929" extrusionOk="0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8181046" y="1377865"/>
              <a:ext cx="80452" cy="80452"/>
            </a:xfrm>
            <a:custGeom>
              <a:avLst/>
              <a:gdLst/>
              <a:ahLst/>
              <a:cxnLst/>
              <a:rect l="l" t="t" r="r" b="b"/>
              <a:pathLst>
                <a:path w="2929" h="2929" extrusionOk="0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7231112" y="1775883"/>
              <a:ext cx="262644" cy="19310"/>
            </a:xfrm>
            <a:custGeom>
              <a:avLst/>
              <a:gdLst/>
              <a:ahLst/>
              <a:cxnLst/>
              <a:rect l="l" t="t" r="r" b="b"/>
              <a:pathLst>
                <a:path w="9562" h="703" extrusionOk="0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7231112" y="1839908"/>
              <a:ext cx="259348" cy="19310"/>
            </a:xfrm>
            <a:custGeom>
              <a:avLst/>
              <a:gdLst/>
              <a:ahLst/>
              <a:cxnLst/>
              <a:rect l="l" t="t" r="r" b="b"/>
              <a:pathLst>
                <a:path w="9442" h="703" extrusionOk="0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7249981" y="1904317"/>
              <a:ext cx="216279" cy="19310"/>
            </a:xfrm>
            <a:custGeom>
              <a:avLst/>
              <a:gdLst/>
              <a:ahLst/>
              <a:cxnLst/>
              <a:rect l="l" t="t" r="r" b="b"/>
              <a:pathLst>
                <a:path w="7874" h="703" extrusionOk="0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7303322" y="1968754"/>
              <a:ext cx="109595" cy="19310"/>
            </a:xfrm>
            <a:custGeom>
              <a:avLst/>
              <a:gdLst/>
              <a:ahLst/>
              <a:cxnLst/>
              <a:rect l="l" t="t" r="r" b="b"/>
              <a:pathLst>
                <a:path w="3990" h="703" extrusionOk="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7256546" y="2033163"/>
              <a:ext cx="203150" cy="19310"/>
            </a:xfrm>
            <a:custGeom>
              <a:avLst/>
              <a:gdLst/>
              <a:ahLst/>
              <a:cxnLst/>
              <a:rect l="l" t="t" r="r" b="b"/>
              <a:pathLst>
                <a:path w="7396" h="703" extrusionOk="0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7233556" y="2097600"/>
              <a:ext cx="249130" cy="19310"/>
            </a:xfrm>
            <a:custGeom>
              <a:avLst/>
              <a:gdLst/>
              <a:ahLst/>
              <a:cxnLst/>
              <a:rect l="l" t="t" r="r" b="b"/>
              <a:pathLst>
                <a:path w="9070" h="703" extrusionOk="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7231524" y="2161597"/>
              <a:ext cx="253195" cy="19310"/>
            </a:xfrm>
            <a:custGeom>
              <a:avLst/>
              <a:gdLst/>
              <a:ahLst/>
              <a:cxnLst/>
              <a:rect l="l" t="t" r="r" b="b"/>
              <a:pathLst>
                <a:path w="9218" h="703" extrusionOk="0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7247921" y="2226033"/>
              <a:ext cx="220399" cy="19310"/>
            </a:xfrm>
            <a:custGeom>
              <a:avLst/>
              <a:gdLst/>
              <a:ahLst/>
              <a:cxnLst/>
              <a:rect l="l" t="t" r="r" b="b"/>
              <a:pathLst>
                <a:path w="8024" h="703" extrusionOk="0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7290605" y="2290443"/>
              <a:ext cx="135030" cy="19310"/>
            </a:xfrm>
            <a:custGeom>
              <a:avLst/>
              <a:gdLst/>
              <a:ahLst/>
              <a:cxnLst/>
              <a:rect l="l" t="t" r="r" b="b"/>
              <a:pathLst>
                <a:path w="4916" h="703" extrusionOk="0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7251629" y="2354879"/>
              <a:ext cx="212983" cy="19310"/>
            </a:xfrm>
            <a:custGeom>
              <a:avLst/>
              <a:gdLst/>
              <a:ahLst/>
              <a:cxnLst/>
              <a:rect l="l" t="t" r="r" b="b"/>
              <a:pathLst>
                <a:path w="7754" h="703" extrusionOk="0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7231112" y="2419288"/>
              <a:ext cx="270033" cy="19310"/>
            </a:xfrm>
            <a:custGeom>
              <a:avLst/>
              <a:gdLst/>
              <a:ahLst/>
              <a:cxnLst/>
              <a:rect l="l" t="t" r="r" b="b"/>
              <a:pathLst>
                <a:path w="9831" h="703" extrusionOk="0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7231112" y="2483313"/>
              <a:ext cx="281514" cy="19310"/>
            </a:xfrm>
            <a:custGeom>
              <a:avLst/>
              <a:gdLst/>
              <a:ahLst/>
              <a:cxnLst/>
              <a:rect l="l" t="t" r="r" b="b"/>
              <a:pathLst>
                <a:path w="10249" h="703" extrusionOk="0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7203618" y="1699142"/>
              <a:ext cx="281514" cy="885168"/>
            </a:xfrm>
            <a:custGeom>
              <a:avLst/>
              <a:gdLst/>
              <a:ahLst/>
              <a:cxnLst/>
              <a:rect l="l" t="t" r="r" b="b"/>
              <a:pathLst>
                <a:path w="10249" h="32226" extrusionOk="0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7231112" y="1699142"/>
              <a:ext cx="281514" cy="885168"/>
            </a:xfrm>
            <a:custGeom>
              <a:avLst/>
              <a:gdLst/>
              <a:ahLst/>
              <a:cxnLst/>
              <a:rect l="l" t="t" r="r" b="b"/>
              <a:pathLst>
                <a:path w="10249" h="32226" extrusionOk="0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7206062" y="1677004"/>
              <a:ext cx="84160" cy="83721"/>
            </a:xfrm>
            <a:custGeom>
              <a:avLst/>
              <a:gdLst/>
              <a:ahLst/>
              <a:cxnLst/>
              <a:rect l="l" t="t" r="r" b="b"/>
              <a:pathLst>
                <a:path w="3064" h="3048" extrusionOk="0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7428075" y="1677004"/>
              <a:ext cx="83721" cy="83721"/>
            </a:xfrm>
            <a:custGeom>
              <a:avLst/>
              <a:gdLst/>
              <a:ahLst/>
              <a:cxnLst/>
              <a:rect l="l" t="t" r="r" b="b"/>
              <a:pathLst>
                <a:path w="3048" h="3048" extrusionOk="0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7188429" y="2532148"/>
              <a:ext cx="83748" cy="83721"/>
            </a:xfrm>
            <a:custGeom>
              <a:avLst/>
              <a:gdLst/>
              <a:ahLst/>
              <a:cxnLst/>
              <a:rect l="l" t="t" r="r" b="b"/>
              <a:pathLst>
                <a:path w="3049" h="3048" extrusionOk="0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7442852" y="2532148"/>
              <a:ext cx="83721" cy="83721"/>
            </a:xfrm>
            <a:custGeom>
              <a:avLst/>
              <a:gdLst/>
              <a:ahLst/>
              <a:cxnLst/>
              <a:rect l="l" t="t" r="r" b="b"/>
              <a:pathLst>
                <a:path w="3048" h="3048" extrusionOk="0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7636932" y="1744709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7636932" y="1744709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7636932" y="2052033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7636932" y="2052033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7636932" y="2205516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7636932" y="2205516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7636932" y="2359384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7636932" y="2359384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7636932" y="2512867"/>
              <a:ext cx="540451" cy="48425"/>
            </a:xfrm>
            <a:custGeom>
              <a:avLst/>
              <a:gdLst/>
              <a:ahLst/>
              <a:cxnLst/>
              <a:rect l="l" t="t" r="r" b="b"/>
              <a:pathLst>
                <a:path w="19676" h="1763" extrusionOk="0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7636932" y="2512867"/>
              <a:ext cx="540451" cy="48425"/>
            </a:xfrm>
            <a:custGeom>
              <a:avLst/>
              <a:gdLst/>
              <a:ahLst/>
              <a:cxnLst/>
              <a:rect l="l" t="t" r="r" b="b"/>
              <a:pathLst>
                <a:path w="19676" h="1763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6441610" y="4590385"/>
              <a:ext cx="1040277" cy="129290"/>
            </a:xfrm>
            <a:custGeom>
              <a:avLst/>
              <a:gdLst/>
              <a:ahLst/>
              <a:cxnLst/>
              <a:rect l="l" t="t" r="r" b="b"/>
              <a:pathLst>
                <a:path w="37873" h="4707" extrusionOk="0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6105940" y="1989683"/>
              <a:ext cx="701328" cy="492849"/>
            </a:xfrm>
            <a:custGeom>
              <a:avLst/>
              <a:gdLst/>
              <a:ahLst/>
              <a:cxnLst/>
              <a:rect l="l" t="t" r="r" b="b"/>
              <a:pathLst>
                <a:path w="25533" h="17943" extrusionOk="0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997199" y="2155032"/>
              <a:ext cx="196173" cy="192492"/>
            </a:xfrm>
            <a:custGeom>
              <a:avLst/>
              <a:gdLst/>
              <a:ahLst/>
              <a:cxnLst/>
              <a:rect l="l" t="t" r="r" b="b"/>
              <a:pathLst>
                <a:path w="7142" h="7008" extrusionOk="0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6063284" y="2255175"/>
              <a:ext cx="37356" cy="18898"/>
            </a:xfrm>
            <a:custGeom>
              <a:avLst/>
              <a:gdLst/>
              <a:ahLst/>
              <a:cxnLst/>
              <a:rect l="l" t="t" r="r" b="b"/>
              <a:pathLst>
                <a:path w="1360" h="688" extrusionOk="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6052599" y="2283054"/>
              <a:ext cx="42300" cy="19337"/>
            </a:xfrm>
            <a:custGeom>
              <a:avLst/>
              <a:gdLst/>
              <a:ahLst/>
              <a:cxnLst/>
              <a:rect l="l" t="t" r="r" b="b"/>
              <a:pathLst>
                <a:path w="1540" h="704" extrusionOk="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098963" y="2196891"/>
              <a:ext cx="61994" cy="50925"/>
            </a:xfrm>
            <a:custGeom>
              <a:avLst/>
              <a:gdLst/>
              <a:ahLst/>
              <a:cxnLst/>
              <a:rect l="l" t="t" r="r" b="b"/>
              <a:pathLst>
                <a:path w="2257" h="1854" extrusionOk="0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073117" y="2228093"/>
              <a:ext cx="27934" cy="98498"/>
            </a:xfrm>
            <a:custGeom>
              <a:avLst/>
              <a:gdLst/>
              <a:ahLst/>
              <a:cxnLst/>
              <a:rect l="l" t="t" r="r" b="b"/>
              <a:pathLst>
                <a:path w="1017" h="3586" extrusionOk="0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604103" y="2954365"/>
              <a:ext cx="406684" cy="1483877"/>
            </a:xfrm>
            <a:custGeom>
              <a:avLst/>
              <a:gdLst/>
              <a:ahLst/>
              <a:cxnLst/>
              <a:rect l="l" t="t" r="r" b="b"/>
              <a:pathLst>
                <a:path w="14806" h="54023" extrusionOk="0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6893794" y="4421328"/>
              <a:ext cx="116984" cy="135854"/>
            </a:xfrm>
            <a:custGeom>
              <a:avLst/>
              <a:gdLst/>
              <a:ahLst/>
              <a:cxnLst/>
              <a:rect l="l" t="t" r="r" b="b"/>
              <a:pathLst>
                <a:path w="4259" h="4946" extrusionOk="0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861795" y="4400398"/>
              <a:ext cx="166618" cy="74712"/>
            </a:xfrm>
            <a:custGeom>
              <a:avLst/>
              <a:gdLst/>
              <a:ahLst/>
              <a:cxnLst/>
              <a:rect l="l" t="t" r="r" b="b"/>
              <a:pathLst>
                <a:path w="6066" h="2720" extrusionOk="0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637749" y="4493977"/>
              <a:ext cx="386578" cy="185076"/>
            </a:xfrm>
            <a:custGeom>
              <a:avLst/>
              <a:gdLst/>
              <a:ahLst/>
              <a:cxnLst/>
              <a:rect l="l" t="t" r="r" b="b"/>
              <a:pathLst>
                <a:path w="14074" h="6738" extrusionOk="0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777253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6805159" y="4528036"/>
              <a:ext cx="52573" cy="48013"/>
            </a:xfrm>
            <a:custGeom>
              <a:avLst/>
              <a:gdLst/>
              <a:ahLst/>
              <a:cxnLst/>
              <a:rect l="l" t="t" r="r" b="b"/>
              <a:pathLst>
                <a:path w="1914" h="1748" extrusionOk="0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6754702" y="4560034"/>
              <a:ext cx="56638" cy="48865"/>
            </a:xfrm>
            <a:custGeom>
              <a:avLst/>
              <a:gdLst/>
              <a:ahLst/>
              <a:cxnLst/>
              <a:rect l="l" t="t" r="r" b="b"/>
              <a:pathLst>
                <a:path w="2062" h="1779" extrusionOk="0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6818288" y="2926898"/>
              <a:ext cx="463734" cy="1521178"/>
            </a:xfrm>
            <a:custGeom>
              <a:avLst/>
              <a:gdLst/>
              <a:ahLst/>
              <a:cxnLst/>
              <a:rect l="l" t="t" r="r" b="b"/>
              <a:pathLst>
                <a:path w="16883" h="55381" extrusionOk="0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7167911" y="4420092"/>
              <a:ext cx="131350" cy="137090"/>
            </a:xfrm>
            <a:custGeom>
              <a:avLst/>
              <a:gdLst/>
              <a:ahLst/>
              <a:cxnLst/>
              <a:rect l="l" t="t" r="r" b="b"/>
              <a:pathLst>
                <a:path w="4782" h="4991" extrusionOk="0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7133440" y="4405342"/>
              <a:ext cx="183455" cy="74712"/>
            </a:xfrm>
            <a:custGeom>
              <a:avLst/>
              <a:gdLst/>
              <a:ahLst/>
              <a:cxnLst/>
              <a:rect l="l" t="t" r="r" b="b"/>
              <a:pathLst>
                <a:path w="6679" h="2720" extrusionOk="0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6933181" y="4493977"/>
              <a:ext cx="386605" cy="185076"/>
            </a:xfrm>
            <a:custGeom>
              <a:avLst/>
              <a:gdLst/>
              <a:ahLst/>
              <a:cxnLst/>
              <a:rect l="l" t="t" r="r" b="b"/>
              <a:pathLst>
                <a:path w="14075" h="6738" extrusionOk="0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7072711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7100618" y="4528036"/>
              <a:ext cx="52957" cy="48013"/>
            </a:xfrm>
            <a:custGeom>
              <a:avLst/>
              <a:gdLst/>
              <a:ahLst/>
              <a:cxnLst/>
              <a:rect l="l" t="t" r="r" b="b"/>
              <a:pathLst>
                <a:path w="1928" h="1748" extrusionOk="0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7050134" y="4560034"/>
              <a:ext cx="56665" cy="48865"/>
            </a:xfrm>
            <a:custGeom>
              <a:avLst/>
              <a:gdLst/>
              <a:ahLst/>
              <a:cxnLst/>
              <a:rect l="l" t="t" r="r" b="b"/>
              <a:pathLst>
                <a:path w="2063" h="1779" extrusionOk="0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6609019" y="1712683"/>
              <a:ext cx="127229" cy="219987"/>
            </a:xfrm>
            <a:custGeom>
              <a:avLst/>
              <a:gdLst/>
              <a:ahLst/>
              <a:cxnLst/>
              <a:rect l="l" t="t" r="r" b="b"/>
              <a:pathLst>
                <a:path w="4632" h="8009" extrusionOk="0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6587678" y="1823895"/>
              <a:ext cx="579042" cy="1208515"/>
            </a:xfrm>
            <a:custGeom>
              <a:avLst/>
              <a:gdLst/>
              <a:ahLst/>
              <a:cxnLst/>
              <a:rect l="l" t="t" r="r" b="b"/>
              <a:pathLst>
                <a:path w="21081" h="43998" extrusionOk="0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6677549" y="1690133"/>
              <a:ext cx="206446" cy="238033"/>
            </a:xfrm>
            <a:custGeom>
              <a:avLst/>
              <a:gdLst/>
              <a:ahLst/>
              <a:cxnLst/>
              <a:rect l="l" t="t" r="r" b="b"/>
              <a:pathLst>
                <a:path w="7516" h="8666" extrusionOk="0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6686173" y="1776707"/>
              <a:ext cx="49277" cy="75948"/>
            </a:xfrm>
            <a:custGeom>
              <a:avLst/>
              <a:gdLst/>
              <a:ahLst/>
              <a:cxnLst/>
              <a:rect l="l" t="t" r="r" b="b"/>
              <a:pathLst>
                <a:path w="1794" h="2765" extrusionOk="0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6551586" y="1523108"/>
              <a:ext cx="335268" cy="314778"/>
            </a:xfrm>
            <a:custGeom>
              <a:avLst/>
              <a:gdLst/>
              <a:ahLst/>
              <a:cxnLst/>
              <a:rect l="l" t="t" r="r" b="b"/>
              <a:pathLst>
                <a:path w="12206" h="11460" extrusionOk="0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6587266" y="1750037"/>
              <a:ext cx="36559" cy="20546"/>
            </a:xfrm>
            <a:custGeom>
              <a:avLst/>
              <a:gdLst/>
              <a:ahLst/>
              <a:cxnLst/>
              <a:rect l="l" t="t" r="r" b="b"/>
              <a:pathLst>
                <a:path w="1331" h="748" extrusionOk="0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6620912" y="1703262"/>
              <a:ext cx="56665" cy="31615"/>
            </a:xfrm>
            <a:custGeom>
              <a:avLst/>
              <a:gdLst/>
              <a:ahLst/>
              <a:cxnLst/>
              <a:rect l="l" t="t" r="r" b="b"/>
              <a:pathLst>
                <a:path w="2063" h="1151" extrusionOk="0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6596302" y="1656898"/>
              <a:ext cx="13569" cy="23814"/>
            </a:xfrm>
            <a:custGeom>
              <a:avLst/>
              <a:gdLst/>
              <a:ahLst/>
              <a:cxnLst/>
              <a:rect l="l" t="t" r="r" b="b"/>
              <a:pathLst>
                <a:path w="494" h="867" extrusionOk="0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6588914" y="1627344"/>
              <a:ext cx="49277" cy="29582"/>
            </a:xfrm>
            <a:custGeom>
              <a:avLst/>
              <a:gdLst/>
              <a:ahLst/>
              <a:cxnLst/>
              <a:rect l="l" t="t" r="r" b="b"/>
              <a:pathLst>
                <a:path w="1794" h="1077" extrusionOk="0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6717348" y="1644593"/>
              <a:ext cx="33263" cy="51309"/>
            </a:xfrm>
            <a:custGeom>
              <a:avLst/>
              <a:gdLst/>
              <a:ahLst/>
              <a:cxnLst/>
              <a:rect l="l" t="t" r="r" b="b"/>
              <a:pathLst>
                <a:path w="1211" h="1868" extrusionOk="0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6725972" y="1663875"/>
              <a:ext cx="29170" cy="11921"/>
            </a:xfrm>
            <a:custGeom>
              <a:avLst/>
              <a:gdLst/>
              <a:ahLst/>
              <a:cxnLst/>
              <a:rect l="l" t="t" r="r" b="b"/>
              <a:pathLst>
                <a:path w="1062" h="434" extrusionOk="0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6582761" y="1455403"/>
              <a:ext cx="382897" cy="381249"/>
            </a:xfrm>
            <a:custGeom>
              <a:avLst/>
              <a:gdLst/>
              <a:ahLst/>
              <a:cxnLst/>
              <a:rect l="l" t="t" r="r" b="b"/>
              <a:pathLst>
                <a:path w="13940" h="13880" extrusionOk="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6708751" y="1555958"/>
              <a:ext cx="361527" cy="400531"/>
            </a:xfrm>
            <a:custGeom>
              <a:avLst/>
              <a:gdLst/>
              <a:ahLst/>
              <a:cxnLst/>
              <a:rect l="l" t="t" r="r" b="b"/>
              <a:pathLst>
                <a:path w="13162" h="14582" extrusionOk="0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6711607" y="1706530"/>
              <a:ext cx="25050" cy="25078"/>
            </a:xfrm>
            <a:custGeom>
              <a:avLst/>
              <a:gdLst/>
              <a:ahLst/>
              <a:cxnLst/>
              <a:rect l="l" t="t" r="r" b="b"/>
              <a:pathLst>
                <a:path w="912" h="913" extrusionOk="0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6385386" y="1930163"/>
              <a:ext cx="750989" cy="741952"/>
            </a:xfrm>
            <a:custGeom>
              <a:avLst/>
              <a:gdLst/>
              <a:ahLst/>
              <a:cxnLst/>
              <a:rect l="l" t="t" r="r" b="b"/>
              <a:pathLst>
                <a:path w="27341" h="27012" extrusionOk="0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5894611" y="2134515"/>
              <a:ext cx="681221" cy="451016"/>
            </a:xfrm>
            <a:custGeom>
              <a:avLst/>
              <a:gdLst/>
              <a:ahLst/>
              <a:cxnLst/>
              <a:rect l="l" t="t" r="r" b="b"/>
              <a:pathLst>
                <a:path w="24801" h="16420" extrusionOk="0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251211" y="2537477"/>
              <a:ext cx="261408" cy="111628"/>
            </a:xfrm>
            <a:custGeom>
              <a:avLst/>
              <a:gdLst/>
              <a:ahLst/>
              <a:cxnLst/>
              <a:rect l="l" t="t" r="r" b="b"/>
              <a:pathLst>
                <a:path w="9517" h="4064" extrusionOk="0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252447" y="2583017"/>
              <a:ext cx="66911" cy="39828"/>
            </a:xfrm>
            <a:custGeom>
              <a:avLst/>
              <a:gdLst/>
              <a:ahLst/>
              <a:cxnLst/>
              <a:rect l="l" t="t" r="r" b="b"/>
              <a:pathLst>
                <a:path w="2436" h="1450" extrusionOk="0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6276645" y="2579748"/>
              <a:ext cx="60758" cy="29967"/>
            </a:xfrm>
            <a:custGeom>
              <a:avLst/>
              <a:gdLst/>
              <a:ahLst/>
              <a:cxnLst/>
              <a:rect l="l" t="t" r="r" b="b"/>
              <a:pathLst>
                <a:path w="2212" h="1091" extrusionOk="0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35"/>
          <p:cNvSpPr/>
          <p:nvPr/>
        </p:nvSpPr>
        <p:spPr>
          <a:xfrm>
            <a:off x="4160625" y="2988113"/>
            <a:ext cx="824700" cy="82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35"/>
          <p:cNvSpPr/>
          <p:nvPr/>
        </p:nvSpPr>
        <p:spPr>
          <a:xfrm>
            <a:off x="4159638" y="1025963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35"/>
          <p:cNvSpPr/>
          <p:nvPr/>
        </p:nvSpPr>
        <p:spPr>
          <a:xfrm>
            <a:off x="7300975" y="2028313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5"/>
          <p:cNvSpPr/>
          <p:nvPr/>
        </p:nvSpPr>
        <p:spPr>
          <a:xfrm>
            <a:off x="1019288" y="1025963"/>
            <a:ext cx="824700" cy="82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744" name="Google Shape;1744;p35"/>
          <p:cNvGrpSpPr/>
          <p:nvPr/>
        </p:nvGrpSpPr>
        <p:grpSpPr>
          <a:xfrm>
            <a:off x="1251221" y="1291306"/>
            <a:ext cx="360818" cy="294030"/>
            <a:chOff x="7963196" y="2903752"/>
            <a:chExt cx="360818" cy="294030"/>
          </a:xfrm>
        </p:grpSpPr>
        <p:sp>
          <p:nvSpPr>
            <p:cNvPr id="1745" name="Google Shape;1745;p35"/>
            <p:cNvSpPr/>
            <p:nvPr/>
          </p:nvSpPr>
          <p:spPr>
            <a:xfrm>
              <a:off x="8022666" y="2987604"/>
              <a:ext cx="301348" cy="42405"/>
            </a:xfrm>
            <a:custGeom>
              <a:avLst/>
              <a:gdLst/>
              <a:ahLst/>
              <a:cxnLst/>
              <a:rect l="l" t="t" r="r" b="b"/>
              <a:pathLst>
                <a:path w="8812" h="1240" extrusionOk="0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8003925" y="3051143"/>
              <a:ext cx="314412" cy="146639"/>
            </a:xfrm>
            <a:custGeom>
              <a:avLst/>
              <a:gdLst/>
              <a:ahLst/>
              <a:cxnLst/>
              <a:rect l="l" t="t" r="r" b="b"/>
              <a:pathLst>
                <a:path w="9194" h="4288" extrusionOk="0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7963196" y="2903752"/>
              <a:ext cx="338829" cy="291568"/>
            </a:xfrm>
            <a:custGeom>
              <a:avLst/>
              <a:gdLst/>
              <a:ahLst/>
              <a:cxnLst/>
              <a:rect l="l" t="t" r="r" b="b"/>
              <a:pathLst>
                <a:path w="9908" h="8526" extrusionOk="0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8" name="Google Shape;1748;p35"/>
          <p:cNvGrpSpPr/>
          <p:nvPr/>
        </p:nvGrpSpPr>
        <p:grpSpPr>
          <a:xfrm>
            <a:off x="457201" y="1945230"/>
            <a:ext cx="1948882" cy="824600"/>
            <a:chOff x="457200" y="959300"/>
            <a:chExt cx="2061000" cy="824600"/>
          </a:xfrm>
        </p:grpSpPr>
        <p:sp>
          <p:nvSpPr>
            <p:cNvPr id="1749" name="Google Shape;1749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Collect the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0" name="Google Shape;1750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1" name="Google Shape;1751;p35"/>
          <p:cNvGrpSpPr/>
          <p:nvPr/>
        </p:nvGrpSpPr>
        <p:grpSpPr>
          <a:xfrm>
            <a:off x="4411141" y="1255456"/>
            <a:ext cx="321730" cy="365708"/>
            <a:chOff x="2440779" y="4628606"/>
            <a:chExt cx="321730" cy="365708"/>
          </a:xfrm>
        </p:grpSpPr>
        <p:sp>
          <p:nvSpPr>
            <p:cNvPr id="1752" name="Google Shape;1752;p35"/>
            <p:cNvSpPr/>
            <p:nvPr/>
          </p:nvSpPr>
          <p:spPr>
            <a:xfrm>
              <a:off x="2440779" y="4628606"/>
              <a:ext cx="276931" cy="320909"/>
            </a:xfrm>
            <a:custGeom>
              <a:avLst/>
              <a:gdLst/>
              <a:ahLst/>
              <a:cxnLst/>
              <a:rect l="l" t="t" r="r" b="b"/>
              <a:pathLst>
                <a:path w="8098" h="9384" extrusionOk="0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2483970" y="4671797"/>
              <a:ext cx="278539" cy="322517"/>
            </a:xfrm>
            <a:custGeom>
              <a:avLst/>
              <a:gdLst/>
              <a:ahLst/>
              <a:cxnLst/>
              <a:rect l="l" t="t" r="r" b="b"/>
              <a:pathLst>
                <a:path w="8145" h="9431" extrusionOk="0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2483149" y="4671797"/>
              <a:ext cx="64360" cy="6436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5" name="Google Shape;1755;p35"/>
          <p:cNvGrpSpPr/>
          <p:nvPr/>
        </p:nvGrpSpPr>
        <p:grpSpPr>
          <a:xfrm>
            <a:off x="3597551" y="1945230"/>
            <a:ext cx="1948882" cy="824600"/>
            <a:chOff x="457200" y="959300"/>
            <a:chExt cx="2061000" cy="824600"/>
          </a:xfrm>
        </p:grpSpPr>
        <p:sp>
          <p:nvSpPr>
            <p:cNvPr id="1756" name="Google Shape;175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Prepare the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7" name="Google Shape;175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8" name="Google Shape;1758;p35"/>
          <p:cNvGrpSpPr/>
          <p:nvPr/>
        </p:nvGrpSpPr>
        <p:grpSpPr>
          <a:xfrm>
            <a:off x="7532914" y="2263025"/>
            <a:ext cx="360819" cy="355292"/>
            <a:chOff x="4781114" y="2878202"/>
            <a:chExt cx="360819" cy="355292"/>
          </a:xfrm>
        </p:grpSpPr>
        <p:sp>
          <p:nvSpPr>
            <p:cNvPr id="1759" name="Google Shape;1759;p35"/>
            <p:cNvSpPr/>
            <p:nvPr/>
          </p:nvSpPr>
          <p:spPr>
            <a:xfrm>
              <a:off x="4902990" y="2878202"/>
              <a:ext cx="116247" cy="110378"/>
            </a:xfrm>
            <a:custGeom>
              <a:avLst/>
              <a:gdLst/>
              <a:ahLst/>
              <a:cxnLst/>
              <a:rect l="l" t="t" r="r" b="b"/>
              <a:pathLst>
                <a:path w="3407" h="3235" extrusionOk="0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781114" y="3000522"/>
              <a:ext cx="115428" cy="110754"/>
            </a:xfrm>
            <a:custGeom>
              <a:avLst/>
              <a:gdLst/>
              <a:ahLst/>
              <a:cxnLst/>
              <a:rect l="l" t="t" r="r" b="b"/>
              <a:pathLst>
                <a:path w="3383" h="3246" extrusionOk="0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5025686" y="3000522"/>
              <a:ext cx="116247" cy="110754"/>
            </a:xfrm>
            <a:custGeom>
              <a:avLst/>
              <a:gdLst/>
              <a:ahLst/>
              <a:cxnLst/>
              <a:rect l="l" t="t" r="r" b="b"/>
              <a:pathLst>
                <a:path w="3407" h="3246" extrusionOk="0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4890707" y="3123081"/>
              <a:ext cx="122832" cy="110412"/>
            </a:xfrm>
            <a:custGeom>
              <a:avLst/>
              <a:gdLst/>
              <a:ahLst/>
              <a:cxnLst/>
              <a:rect l="l" t="t" r="r" b="b"/>
              <a:pathLst>
                <a:path w="3600" h="3236" extrusionOk="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37958" y="2939277"/>
              <a:ext cx="57765" cy="53022"/>
            </a:xfrm>
            <a:custGeom>
              <a:avLst/>
              <a:gdLst/>
              <a:ahLst/>
              <a:cxnLst/>
              <a:rect l="l" t="t" r="r" b="b"/>
              <a:pathLst>
                <a:path w="1693" h="1554" extrusionOk="0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5020841" y="3119499"/>
              <a:ext cx="58652" cy="53227"/>
            </a:xfrm>
            <a:custGeom>
              <a:avLst/>
              <a:gdLst/>
              <a:ahLst/>
              <a:cxnLst/>
              <a:rect l="l" t="t" r="r" b="b"/>
              <a:pathLst>
                <a:path w="1719" h="1560" extrusionOk="0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837855" y="3119499"/>
              <a:ext cx="58686" cy="53227"/>
            </a:xfrm>
            <a:custGeom>
              <a:avLst/>
              <a:gdLst/>
              <a:ahLst/>
              <a:cxnLst/>
              <a:rect l="l" t="t" r="r" b="b"/>
              <a:pathLst>
                <a:path w="1720" h="1560" extrusionOk="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5020841" y="2939277"/>
              <a:ext cx="57765" cy="53022"/>
            </a:xfrm>
            <a:custGeom>
              <a:avLst/>
              <a:gdLst/>
              <a:ahLst/>
              <a:cxnLst/>
              <a:rect l="l" t="t" r="r" b="b"/>
              <a:pathLst>
                <a:path w="1693" h="1554" extrusionOk="0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35"/>
          <p:cNvGrpSpPr/>
          <p:nvPr/>
        </p:nvGrpSpPr>
        <p:grpSpPr>
          <a:xfrm>
            <a:off x="6738901" y="2929230"/>
            <a:ext cx="1948882" cy="824600"/>
            <a:chOff x="457200" y="959300"/>
            <a:chExt cx="2061000" cy="824600"/>
          </a:xfrm>
        </p:grpSpPr>
        <p:sp>
          <p:nvSpPr>
            <p:cNvPr id="1768" name="Google Shape;1768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a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9" name="Google Shape;1769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70" name="Google Shape;1770;p35"/>
          <p:cNvSpPr/>
          <p:nvPr/>
        </p:nvSpPr>
        <p:spPr>
          <a:xfrm>
            <a:off x="4377954" y="3217722"/>
            <a:ext cx="390060" cy="365493"/>
          </a:xfrm>
          <a:custGeom>
            <a:avLst/>
            <a:gdLst/>
            <a:ahLst/>
            <a:cxnLst/>
            <a:rect l="l" t="t" r="r" b="b"/>
            <a:pathLst>
              <a:path w="11432" h="10712" extrusionOk="0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35"/>
          <p:cNvSpPr/>
          <p:nvPr/>
        </p:nvSpPr>
        <p:spPr>
          <a:xfrm>
            <a:off x="1019288" y="2988113"/>
            <a:ext cx="824700" cy="82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35"/>
          <p:cNvGrpSpPr/>
          <p:nvPr/>
        </p:nvGrpSpPr>
        <p:grpSpPr>
          <a:xfrm>
            <a:off x="457201" y="3907380"/>
            <a:ext cx="1948882" cy="824600"/>
            <a:chOff x="457200" y="959300"/>
            <a:chExt cx="2061000" cy="824600"/>
          </a:xfrm>
        </p:grpSpPr>
        <p:sp>
          <p:nvSpPr>
            <p:cNvPr id="1773" name="Google Shape;1773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Improve 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4" name="Google Shape;1774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 Pluto is considered a dwarf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5" name="Google Shape;1775;p35"/>
          <p:cNvGrpSpPr/>
          <p:nvPr/>
        </p:nvGrpSpPr>
        <p:grpSpPr>
          <a:xfrm>
            <a:off x="3598551" y="3907380"/>
            <a:ext cx="1948882" cy="824600"/>
            <a:chOff x="457200" y="959300"/>
            <a:chExt cx="2061000" cy="824600"/>
          </a:xfrm>
        </p:grpSpPr>
        <p:sp>
          <p:nvSpPr>
            <p:cNvPr id="1776" name="Google Shape;177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Evaluate the model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7" name="Google Shape;177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8" name="Google Shape;1778;p35"/>
          <p:cNvGrpSpPr/>
          <p:nvPr/>
        </p:nvGrpSpPr>
        <p:grpSpPr>
          <a:xfrm>
            <a:off x="1243322" y="3221070"/>
            <a:ext cx="376627" cy="358819"/>
            <a:chOff x="2430622" y="2290545"/>
            <a:chExt cx="376627" cy="358819"/>
          </a:xfrm>
        </p:grpSpPr>
        <p:sp>
          <p:nvSpPr>
            <p:cNvPr id="1779" name="Google Shape;1779;p35"/>
            <p:cNvSpPr/>
            <p:nvPr/>
          </p:nvSpPr>
          <p:spPr>
            <a:xfrm>
              <a:off x="2430622" y="2290545"/>
              <a:ext cx="269166" cy="327896"/>
            </a:xfrm>
            <a:custGeom>
              <a:avLst/>
              <a:gdLst/>
              <a:ahLst/>
              <a:cxnLst/>
              <a:rect l="l" t="t" r="r" b="b"/>
              <a:pathLst>
                <a:path w="7860" h="9575" extrusionOk="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2565993" y="2474852"/>
              <a:ext cx="241256" cy="174513"/>
            </a:xfrm>
            <a:custGeom>
              <a:avLst/>
              <a:gdLst/>
              <a:ahLst/>
              <a:cxnLst/>
              <a:rect l="l" t="t" r="r" b="b"/>
              <a:pathLst>
                <a:path w="7045" h="5096" extrusionOk="0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81" name="Google Shape;1781;p35"/>
          <p:cNvCxnSpPr>
            <a:stCxn id="1742" idx="6"/>
            <a:endCxn id="1740" idx="2"/>
          </p:cNvCxnSpPr>
          <p:nvPr/>
        </p:nvCxnSpPr>
        <p:spPr>
          <a:xfrm>
            <a:off x="1843988" y="1438313"/>
            <a:ext cx="231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2" name="Google Shape;1782;p35"/>
          <p:cNvCxnSpPr>
            <a:stCxn id="1740" idx="6"/>
            <a:endCxn id="1741" idx="1"/>
          </p:cNvCxnSpPr>
          <p:nvPr/>
        </p:nvCxnSpPr>
        <p:spPr>
          <a:xfrm>
            <a:off x="4984338" y="1438313"/>
            <a:ext cx="2437500" cy="7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3" name="Google Shape;1783;p35"/>
          <p:cNvCxnSpPr>
            <a:stCxn id="1741" idx="3"/>
            <a:endCxn id="1739" idx="6"/>
          </p:cNvCxnSpPr>
          <p:nvPr/>
        </p:nvCxnSpPr>
        <p:spPr>
          <a:xfrm flipH="1">
            <a:off x="4985450" y="2732238"/>
            <a:ext cx="2436300" cy="66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4" name="Google Shape;1784;p35"/>
          <p:cNvCxnSpPr>
            <a:stCxn id="1739" idx="2"/>
            <a:endCxn id="1771" idx="6"/>
          </p:cNvCxnSpPr>
          <p:nvPr/>
        </p:nvCxnSpPr>
        <p:spPr>
          <a:xfrm rot="10800000">
            <a:off x="1844025" y="3400463"/>
            <a:ext cx="231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36"/>
          <p:cNvGrpSpPr/>
          <p:nvPr/>
        </p:nvGrpSpPr>
        <p:grpSpPr>
          <a:xfrm>
            <a:off x="3296926" y="1035541"/>
            <a:ext cx="2550136" cy="3687818"/>
            <a:chOff x="3346589" y="1035541"/>
            <a:chExt cx="2550136" cy="3687818"/>
          </a:xfrm>
        </p:grpSpPr>
        <p:grpSp>
          <p:nvGrpSpPr>
            <p:cNvPr id="1790" name="Google Shape;1790;p36"/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1791" name="Google Shape;1791;p36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10209" extrusionOk="0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6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8018" extrusionOk="0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11067" extrusionOk="0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avLst/>
                <a:gdLst/>
                <a:ahLst/>
                <a:cxnLst/>
                <a:rect l="l" t="t" r="r" b="b"/>
                <a:pathLst>
                  <a:path w="20263" h="9991" extrusionOk="0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avLst/>
                <a:gdLst/>
                <a:ahLst/>
                <a:cxnLst/>
                <a:rect l="l" t="t" r="r" b="b"/>
                <a:pathLst>
                  <a:path w="23631" h="13590" extrusionOk="0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avLst/>
                <a:gdLst/>
                <a:ahLst/>
                <a:cxnLst/>
                <a:rect l="l" t="t" r="r" b="b"/>
                <a:pathLst>
                  <a:path w="16881" h="6072" extrusionOk="0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avLst/>
                <a:gdLst/>
                <a:ahLst/>
                <a:cxnLst/>
                <a:rect l="l" t="t" r="r" b="b"/>
                <a:pathLst>
                  <a:path w="45699" h="36170" extrusionOk="0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avLst/>
                <a:gdLst/>
                <a:ahLst/>
                <a:cxnLst/>
                <a:rect l="l" t="t" r="r" b="b"/>
                <a:pathLst>
                  <a:path w="38079" h="28562" extrusionOk="0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avLst/>
                <a:gdLst/>
                <a:ahLst/>
                <a:cxnLst/>
                <a:rect l="l" t="t" r="r" b="b"/>
                <a:pathLst>
                  <a:path w="35031" h="26462" extrusionOk="0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756" extrusionOk="0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755" extrusionOk="0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1602" extrusionOk="0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avLst/>
                <a:gdLst/>
                <a:ahLst/>
                <a:cxnLst/>
                <a:rect l="l" t="t" r="r" b="b"/>
                <a:pathLst>
                  <a:path w="12463" h="1846" extrusionOk="0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586" extrusionOk="0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2895" extrusionOk="0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6162" extrusionOk="0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6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06" extrusionOk="0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5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6" extrusionOk="0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6"/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4240" extrusionOk="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avLst/>
                <a:gdLst/>
                <a:ahLst/>
                <a:cxnLst/>
                <a:rect l="l" t="t" r="r" b="b"/>
                <a:pathLst>
                  <a:path w="17522" h="14884" extrusionOk="0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6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663" extrusionOk="0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6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1141" extrusionOk="0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6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3895" extrusionOk="0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1372" extrusionOk="0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6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2" extrusionOk="0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6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6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6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6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1231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avLst/>
                <a:gdLst/>
                <a:ahLst/>
                <a:cxnLst/>
                <a:rect l="l" t="t" r="r" b="b"/>
                <a:pathLst>
                  <a:path w="23414" h="1974" extrusionOk="0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6" name="Google Shape;1826;p36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8" name="Google Shape;1828;p36"/>
          <p:cNvSpPr/>
          <p:nvPr/>
        </p:nvSpPr>
        <p:spPr>
          <a:xfrm>
            <a:off x="457200" y="2628875"/>
            <a:ext cx="2061000" cy="15036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830" name="Google Shape;1830;p36"/>
          <p:cNvGrpSpPr/>
          <p:nvPr/>
        </p:nvGrpSpPr>
        <p:grpSpPr>
          <a:xfrm>
            <a:off x="457200" y="1333163"/>
            <a:ext cx="2061000" cy="824600"/>
            <a:chOff x="457200" y="959300"/>
            <a:chExt cx="2061000" cy="824600"/>
          </a:xfrm>
        </p:grpSpPr>
        <p:sp>
          <p:nvSpPr>
            <p:cNvPr id="1831" name="Google Shape;1831;p36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2" name="Google Shape;1832;p36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3" name="Google Shape;1833;p36"/>
          <p:cNvGrpSpPr/>
          <p:nvPr/>
        </p:nvGrpSpPr>
        <p:grpSpPr>
          <a:xfrm>
            <a:off x="6625800" y="1333175"/>
            <a:ext cx="2061000" cy="824600"/>
            <a:chOff x="457200" y="2087425"/>
            <a:chExt cx="2061000" cy="824600"/>
          </a:xfrm>
        </p:grpSpPr>
        <p:sp>
          <p:nvSpPr>
            <p:cNvPr id="1834" name="Google Shape;1834;p36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5" name="Google Shape;1835;p36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6" name="Google Shape;1836;p36"/>
          <p:cNvSpPr/>
          <p:nvPr/>
        </p:nvSpPr>
        <p:spPr>
          <a:xfrm>
            <a:off x="9289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36"/>
          <p:cNvSpPr txBox="1"/>
          <p:nvPr/>
        </p:nvSpPr>
        <p:spPr>
          <a:xfrm>
            <a:off x="10711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1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8" name="Google Shape;1838;p36"/>
          <p:cNvSpPr/>
          <p:nvPr/>
        </p:nvSpPr>
        <p:spPr>
          <a:xfrm>
            <a:off x="9289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36"/>
          <p:cNvSpPr txBox="1"/>
          <p:nvPr/>
        </p:nvSpPr>
        <p:spPr>
          <a:xfrm>
            <a:off x="10711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2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0" name="Google Shape;1840;p36"/>
          <p:cNvSpPr/>
          <p:nvPr/>
        </p:nvSpPr>
        <p:spPr>
          <a:xfrm>
            <a:off x="9289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36"/>
          <p:cNvSpPr txBox="1"/>
          <p:nvPr/>
        </p:nvSpPr>
        <p:spPr>
          <a:xfrm>
            <a:off x="10711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3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2" name="Google Shape;1842;p36"/>
          <p:cNvSpPr/>
          <p:nvPr/>
        </p:nvSpPr>
        <p:spPr>
          <a:xfrm>
            <a:off x="6625800" y="2628875"/>
            <a:ext cx="2061000" cy="15036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36"/>
          <p:cNvSpPr/>
          <p:nvPr/>
        </p:nvSpPr>
        <p:spPr>
          <a:xfrm>
            <a:off x="70975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36"/>
          <p:cNvSpPr txBox="1"/>
          <p:nvPr/>
        </p:nvSpPr>
        <p:spPr>
          <a:xfrm>
            <a:off x="72397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1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5" name="Google Shape;1845;p36"/>
          <p:cNvSpPr/>
          <p:nvPr/>
        </p:nvSpPr>
        <p:spPr>
          <a:xfrm>
            <a:off x="70975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36"/>
          <p:cNvSpPr txBox="1"/>
          <p:nvPr/>
        </p:nvSpPr>
        <p:spPr>
          <a:xfrm>
            <a:off x="72397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2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7" name="Google Shape;1847;p36"/>
          <p:cNvSpPr/>
          <p:nvPr/>
        </p:nvSpPr>
        <p:spPr>
          <a:xfrm>
            <a:off x="70975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36"/>
          <p:cNvSpPr txBox="1"/>
          <p:nvPr/>
        </p:nvSpPr>
        <p:spPr>
          <a:xfrm>
            <a:off x="72397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3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849" name="Google Shape;1849;p36"/>
          <p:cNvCxnSpPr>
            <a:stCxn id="1828" idx="3"/>
            <a:endCxn id="1826" idx="2"/>
          </p:cNvCxnSpPr>
          <p:nvPr/>
        </p:nvCxnSpPr>
        <p:spPr>
          <a:xfrm rot="10800000" flipH="1">
            <a:off x="2518200" y="2879375"/>
            <a:ext cx="1386300" cy="5013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50" name="Google Shape;1850;p36"/>
          <p:cNvCxnSpPr>
            <a:stCxn id="1842" idx="2"/>
            <a:endCxn id="1827" idx="6"/>
          </p:cNvCxnSpPr>
          <p:nvPr/>
        </p:nvCxnSpPr>
        <p:spPr>
          <a:xfrm rot="5400000">
            <a:off x="6597150" y="3382325"/>
            <a:ext cx="309000" cy="1809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7"/>
          <p:cNvSpPr/>
          <p:nvPr/>
        </p:nvSpPr>
        <p:spPr>
          <a:xfrm>
            <a:off x="6012650" y="1417275"/>
            <a:ext cx="2668500" cy="32004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37"/>
          <p:cNvSpPr/>
          <p:nvPr/>
        </p:nvSpPr>
        <p:spPr>
          <a:xfrm>
            <a:off x="3243725" y="1417275"/>
            <a:ext cx="2668500" cy="32004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37"/>
          <p:cNvSpPr/>
          <p:nvPr/>
        </p:nvSpPr>
        <p:spPr>
          <a:xfrm>
            <a:off x="474800" y="1417275"/>
            <a:ext cx="2668500" cy="32004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859" name="Google Shape;1859;p37"/>
          <p:cNvSpPr/>
          <p:nvPr/>
        </p:nvSpPr>
        <p:spPr>
          <a:xfrm>
            <a:off x="474800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37"/>
          <p:cNvSpPr/>
          <p:nvPr/>
        </p:nvSpPr>
        <p:spPr>
          <a:xfrm>
            <a:off x="3243713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7"/>
          <p:cNvSpPr/>
          <p:nvPr/>
        </p:nvSpPr>
        <p:spPr>
          <a:xfrm>
            <a:off x="6012638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2" name="Google Shape;1862;p37"/>
          <p:cNvGrpSpPr/>
          <p:nvPr/>
        </p:nvGrpSpPr>
        <p:grpSpPr>
          <a:xfrm>
            <a:off x="688824" y="1262175"/>
            <a:ext cx="2240451" cy="3153525"/>
            <a:chOff x="688824" y="1376475"/>
            <a:chExt cx="2240451" cy="3153525"/>
          </a:xfrm>
        </p:grpSpPr>
        <p:sp>
          <p:nvSpPr>
            <p:cNvPr id="1863" name="Google Shape;1863;p37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Supervised learning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64" name="Google Shape;1864;p37"/>
            <p:cNvGrpSpPr/>
            <p:nvPr/>
          </p:nvGrpSpPr>
          <p:grpSpPr>
            <a:xfrm>
              <a:off x="688834" y="1973951"/>
              <a:ext cx="2240441" cy="1488799"/>
              <a:chOff x="695359" y="2302076"/>
              <a:chExt cx="2240441" cy="1488799"/>
            </a:xfrm>
          </p:grpSpPr>
          <p:sp>
            <p:nvSpPr>
              <p:cNvPr id="1865" name="Google Shape;1865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Classification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6" name="Google Shape;1866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Fraud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Email spam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Diagnostics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Image classification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67" name="Google Shape;1867;p37"/>
            <p:cNvGrpSpPr/>
            <p:nvPr/>
          </p:nvGrpSpPr>
          <p:grpSpPr>
            <a:xfrm>
              <a:off x="688834" y="3613901"/>
              <a:ext cx="2240441" cy="916099"/>
              <a:chOff x="695359" y="2302076"/>
              <a:chExt cx="2240441" cy="916099"/>
            </a:xfrm>
          </p:grpSpPr>
          <p:sp>
            <p:nvSpPr>
              <p:cNvPr id="1868" name="Google Shape;1868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9" name="Google Shape;1869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Risk assessment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Score prediction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0" name="Google Shape;1870;p37"/>
          <p:cNvGrpSpPr/>
          <p:nvPr/>
        </p:nvGrpSpPr>
        <p:grpSpPr>
          <a:xfrm>
            <a:off x="3451784" y="1262175"/>
            <a:ext cx="2246353" cy="3153525"/>
            <a:chOff x="3451784" y="1376475"/>
            <a:chExt cx="2246353" cy="3153525"/>
          </a:xfrm>
        </p:grpSpPr>
        <p:sp>
          <p:nvSpPr>
            <p:cNvPr id="1871" name="Google Shape;1871;p37"/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Unsupervised learning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72" name="Google Shape;1872;p37"/>
            <p:cNvGrpSpPr/>
            <p:nvPr/>
          </p:nvGrpSpPr>
          <p:grpSpPr>
            <a:xfrm>
              <a:off x="3451784" y="1973951"/>
              <a:ext cx="2240441" cy="1488799"/>
              <a:chOff x="695359" y="2302076"/>
              <a:chExt cx="2240441" cy="1488799"/>
            </a:xfrm>
          </p:grpSpPr>
          <p:sp>
            <p:nvSpPr>
              <p:cNvPr id="1873" name="Google Shape;1873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Reduction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4" name="Google Shape;1874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Text mining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Data visualization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Face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Voice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75" name="Google Shape;1875;p37"/>
            <p:cNvGrpSpPr/>
            <p:nvPr/>
          </p:nvGrpSpPr>
          <p:grpSpPr>
            <a:xfrm>
              <a:off x="3451784" y="3613901"/>
              <a:ext cx="2240441" cy="916099"/>
              <a:chOff x="695359" y="2302076"/>
              <a:chExt cx="2240441" cy="916099"/>
            </a:xfrm>
          </p:grpSpPr>
          <p:sp>
            <p:nvSpPr>
              <p:cNvPr id="1876" name="Google Shape;1876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7" name="Google Shape;1877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City planning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Targeted marketing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8" name="Google Shape;1878;p37"/>
          <p:cNvGrpSpPr/>
          <p:nvPr/>
        </p:nvGrpSpPr>
        <p:grpSpPr>
          <a:xfrm>
            <a:off x="7286200" y="3428188"/>
            <a:ext cx="1188925" cy="1058925"/>
            <a:chOff x="1188850" y="432475"/>
            <a:chExt cx="1188925" cy="1058925"/>
          </a:xfrm>
        </p:grpSpPr>
        <p:sp>
          <p:nvSpPr>
            <p:cNvPr id="1879" name="Google Shape;1879;p37"/>
            <p:cNvSpPr/>
            <p:nvPr/>
          </p:nvSpPr>
          <p:spPr>
            <a:xfrm>
              <a:off x="1746975" y="1078000"/>
              <a:ext cx="458525" cy="413400"/>
            </a:xfrm>
            <a:custGeom>
              <a:avLst/>
              <a:gdLst/>
              <a:ahLst/>
              <a:cxnLst/>
              <a:rect l="l" t="t" r="r" b="b"/>
              <a:pathLst>
                <a:path w="18341" h="16536" extrusionOk="0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1559650" y="861850"/>
              <a:ext cx="746075" cy="429725"/>
            </a:xfrm>
            <a:custGeom>
              <a:avLst/>
              <a:gdLst/>
              <a:ahLst/>
              <a:cxnLst/>
              <a:rect l="l" t="t" r="r" b="b"/>
              <a:pathLst>
                <a:path w="29843" h="17189" extrusionOk="0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1188850" y="444325"/>
              <a:ext cx="1188925" cy="915150"/>
            </a:xfrm>
            <a:custGeom>
              <a:avLst/>
              <a:gdLst/>
              <a:ahLst/>
              <a:cxnLst/>
              <a:rect l="l" t="t" r="r" b="b"/>
              <a:pathLst>
                <a:path w="47557" h="36606" extrusionOk="0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16582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17200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1783475" y="720000"/>
              <a:ext cx="31400" cy="332075"/>
            </a:xfrm>
            <a:custGeom>
              <a:avLst/>
              <a:gdLst/>
              <a:ahLst/>
              <a:cxnLst/>
              <a:rect l="l" t="t" r="r" b="b"/>
              <a:pathLst>
                <a:path w="1256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1570525" y="932625"/>
              <a:ext cx="332075" cy="31725"/>
            </a:xfrm>
            <a:custGeom>
              <a:avLst/>
              <a:gdLst/>
              <a:ahLst/>
              <a:cxnLst/>
              <a:rect l="l" t="t" r="r" b="b"/>
              <a:pathLst>
                <a:path w="13283" h="1269" extrusionOk="0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1570525" y="870825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1570525" y="807750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1617275" y="767400"/>
              <a:ext cx="237300" cy="237300"/>
            </a:xfrm>
            <a:custGeom>
              <a:avLst/>
              <a:gdLst/>
              <a:ahLst/>
              <a:cxnLst/>
              <a:rect l="l" t="t" r="r" b="b"/>
              <a:pathLst>
                <a:path w="9492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1617275" y="767400"/>
              <a:ext cx="118500" cy="237300"/>
            </a:xfrm>
            <a:custGeom>
              <a:avLst/>
              <a:gdLst/>
              <a:ahLst/>
              <a:cxnLst/>
              <a:rect l="l" t="t" r="r" b="b"/>
              <a:pathLst>
                <a:path w="4740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1735750" y="767400"/>
              <a:ext cx="118825" cy="237300"/>
            </a:xfrm>
            <a:custGeom>
              <a:avLst/>
              <a:gdLst/>
              <a:ahLst/>
              <a:cxnLst/>
              <a:rect l="l" t="t" r="r" b="b"/>
              <a:pathLst>
                <a:path w="4753" h="9492" extrusionOk="0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1656675" y="806775"/>
              <a:ext cx="158200" cy="158200"/>
            </a:xfrm>
            <a:custGeom>
              <a:avLst/>
              <a:gdLst/>
              <a:ahLst/>
              <a:cxnLst/>
              <a:rect l="l" t="t" r="r" b="b"/>
              <a:pathLst>
                <a:path w="6328" h="6328" extrusionOk="0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2035450" y="552225"/>
              <a:ext cx="89050" cy="345200"/>
            </a:xfrm>
            <a:custGeom>
              <a:avLst/>
              <a:gdLst/>
              <a:ahLst/>
              <a:cxnLst/>
              <a:rect l="l" t="t" r="r" b="b"/>
              <a:pathLst>
                <a:path w="3562" h="13808" extrusionOk="0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2215400" y="721925"/>
              <a:ext cx="80075" cy="173250"/>
            </a:xfrm>
            <a:custGeom>
              <a:avLst/>
              <a:gdLst/>
              <a:ahLst/>
              <a:cxnLst/>
              <a:rect l="l" t="t" r="r" b="b"/>
              <a:pathLst>
                <a:path w="3203" h="6930" extrusionOk="0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2016250" y="986725"/>
              <a:ext cx="127150" cy="171025"/>
            </a:xfrm>
            <a:custGeom>
              <a:avLst/>
              <a:gdLst/>
              <a:ahLst/>
              <a:cxnLst/>
              <a:rect l="l" t="t" r="r" b="b"/>
              <a:pathLst>
                <a:path w="5086" h="6841" extrusionOk="0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1636825" y="432475"/>
              <a:ext cx="325325" cy="175500"/>
            </a:xfrm>
            <a:custGeom>
              <a:avLst/>
              <a:gdLst/>
              <a:ahLst/>
              <a:cxnLst/>
              <a:rect l="l" t="t" r="r" b="b"/>
              <a:pathLst>
                <a:path w="13013" h="7020" extrusionOk="0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1382575" y="555100"/>
              <a:ext cx="204950" cy="139650"/>
            </a:xfrm>
            <a:custGeom>
              <a:avLst/>
              <a:gdLst/>
              <a:ahLst/>
              <a:cxnLst/>
              <a:rect l="l" t="t" r="r" b="b"/>
              <a:pathLst>
                <a:path w="8198" h="5586" extrusionOk="0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1286200" y="717775"/>
              <a:ext cx="120425" cy="148600"/>
            </a:xfrm>
            <a:custGeom>
              <a:avLst/>
              <a:gdLst/>
              <a:ahLst/>
              <a:cxnLst/>
              <a:rect l="l" t="t" r="r" b="b"/>
              <a:pathLst>
                <a:path w="4817" h="5944" extrusionOk="0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1684200" y="1149400"/>
              <a:ext cx="111125" cy="186375"/>
            </a:xfrm>
            <a:custGeom>
              <a:avLst/>
              <a:gdLst/>
              <a:ahLst/>
              <a:cxnLst/>
              <a:rect l="l" t="t" r="r" b="b"/>
              <a:pathLst>
                <a:path w="4445" h="7455" extrusionOk="0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1399875" y="986725"/>
              <a:ext cx="244650" cy="379150"/>
            </a:xfrm>
            <a:custGeom>
              <a:avLst/>
              <a:gdLst/>
              <a:ahLst/>
              <a:cxnLst/>
              <a:rect l="l" t="t" r="r" b="b"/>
              <a:pathLst>
                <a:path w="9786" h="15166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1920500" y="1064550"/>
              <a:ext cx="24375" cy="166850"/>
            </a:xfrm>
            <a:custGeom>
              <a:avLst/>
              <a:gdLst/>
              <a:ahLst/>
              <a:cxnLst/>
              <a:rect l="l" t="t" r="r" b="b"/>
              <a:pathLst>
                <a:path w="975" h="6674" extrusionOk="0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1386100" y="97297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1360175" y="818625"/>
              <a:ext cx="51875" cy="52225"/>
            </a:xfrm>
            <a:custGeom>
              <a:avLst/>
              <a:gdLst/>
              <a:ahLst/>
              <a:cxnLst/>
              <a:rect l="l" t="t" r="r" b="b"/>
              <a:pathLst>
                <a:path w="2075" h="2089" extrusionOk="0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1549400" y="656600"/>
              <a:ext cx="52225" cy="51900"/>
            </a:xfrm>
            <a:custGeom>
              <a:avLst/>
              <a:gdLst/>
              <a:ahLst/>
              <a:cxnLst/>
              <a:rect l="l" t="t" r="r" b="b"/>
              <a:pathLst>
                <a:path w="2089" h="2076" extrusionOk="0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1924025" y="569825"/>
              <a:ext cx="52225" cy="52225"/>
            </a:xfrm>
            <a:custGeom>
              <a:avLst/>
              <a:gdLst/>
              <a:ahLst/>
              <a:cxnLst/>
              <a:rect l="l" t="t" r="r" b="b"/>
              <a:pathLst>
                <a:path w="2089" h="2089" extrusionOk="0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2174100" y="85705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2021375" y="85930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2101425" y="9822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1906750" y="1052050"/>
              <a:ext cx="51875" cy="51900"/>
            </a:xfrm>
            <a:custGeom>
              <a:avLst/>
              <a:gdLst/>
              <a:ahLst/>
              <a:cxnLst/>
              <a:rect l="l" t="t" r="r" b="b"/>
              <a:pathLst>
                <a:path w="2075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1670425" y="113562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1515775" y="1060050"/>
              <a:ext cx="24375" cy="97700"/>
            </a:xfrm>
            <a:custGeom>
              <a:avLst/>
              <a:gdLst/>
              <a:ahLst/>
              <a:cxnLst/>
              <a:rect l="l" t="t" r="r" b="b"/>
              <a:pathLst>
                <a:path w="975" h="3908" extrusionOk="0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1502025" y="10520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1988075" y="721925"/>
              <a:ext cx="136425" cy="24375"/>
            </a:xfrm>
            <a:custGeom>
              <a:avLst/>
              <a:gdLst/>
              <a:ahLst/>
              <a:cxnLst/>
              <a:rect l="l" t="t" r="r" b="b"/>
              <a:pathLst>
                <a:path w="5457" h="975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1974300" y="708150"/>
              <a:ext cx="51900" cy="52225"/>
            </a:xfrm>
            <a:custGeom>
              <a:avLst/>
              <a:gdLst/>
              <a:ahLst/>
              <a:cxnLst/>
              <a:rect l="l" t="t" r="r" b="b"/>
              <a:pathLst>
                <a:path w="2076" h="2089" extrusionOk="0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4" name="Google Shape;1914;p37"/>
          <p:cNvGrpSpPr/>
          <p:nvPr/>
        </p:nvGrpSpPr>
        <p:grpSpPr>
          <a:xfrm>
            <a:off x="6214775" y="1262175"/>
            <a:ext cx="2252287" cy="2086275"/>
            <a:chOff x="6214775" y="1376475"/>
            <a:chExt cx="2252287" cy="2086275"/>
          </a:xfrm>
        </p:grpSpPr>
        <p:sp>
          <p:nvSpPr>
            <p:cNvPr id="1915" name="Google Shape;1915;p37"/>
            <p:cNvSpPr txBox="1"/>
            <p:nvPr/>
          </p:nvSpPr>
          <p:spPr>
            <a:xfrm>
              <a:off x="6226661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Reinforcement learning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6" name="Google Shape;1916;p37"/>
            <p:cNvSpPr txBox="1"/>
            <p:nvPr/>
          </p:nvSpPr>
          <p:spPr>
            <a:xfrm>
              <a:off x="6214775" y="232935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Finances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Manufacturing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Stock  management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Autonomous cars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457188" y="1105450"/>
            <a:ext cx="2653511" cy="678049"/>
            <a:chOff x="457188" y="1105450"/>
            <a:chExt cx="2653511" cy="678049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1971" name="Google Shape;1971;p38"/>
            <p:cNvGrpSpPr/>
            <p:nvPr/>
          </p:nvGrpSpPr>
          <p:grpSpPr>
            <a:xfrm>
              <a:off x="457188" y="1105450"/>
              <a:ext cx="2057413" cy="673388"/>
              <a:chOff x="3969538" y="1108688"/>
              <a:chExt cx="2057413" cy="673388"/>
            </a:xfrm>
          </p:grpSpPr>
          <p:sp>
            <p:nvSpPr>
              <p:cNvPr id="1972" name="Google Shape;1972;p38"/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Predict trends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3" name="Google Shape;1973;p38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74" name="Google Shape;1974;p38"/>
          <p:cNvGrpSpPr/>
          <p:nvPr/>
        </p:nvGrpSpPr>
        <p:grpSpPr>
          <a:xfrm>
            <a:off x="6033300" y="1105450"/>
            <a:ext cx="2653500" cy="678050"/>
            <a:chOff x="6033300" y="1105450"/>
            <a:chExt cx="2653500" cy="678050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629400" y="1105450"/>
              <a:ext cx="2057400" cy="671238"/>
              <a:chOff x="5976875" y="700383"/>
              <a:chExt cx="2057400" cy="671238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976875" y="70038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Innovation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457198" y="2579175"/>
            <a:ext cx="2653500" cy="682835"/>
            <a:chOff x="457198" y="2502863"/>
            <a:chExt cx="2653500" cy="682835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457198" y="2502863"/>
              <a:ext cx="2057402" cy="673397"/>
              <a:chOff x="3581360" y="1153915"/>
              <a:chExt cx="2057402" cy="673397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81362" y="11539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segmentation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198" y="4057675"/>
            <a:ext cx="2653501" cy="673408"/>
            <a:chOff x="457198" y="4057675"/>
            <a:chExt cx="2653501" cy="673408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057402" cy="673408"/>
              <a:chOff x="3581360" y="2254813"/>
              <a:chExt cx="2057402" cy="673408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Advert segmentation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564975"/>
            <a:ext cx="2653510" cy="711251"/>
            <a:chOff x="6033300" y="2501799"/>
            <a:chExt cx="2653510" cy="711251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629400" y="2501799"/>
              <a:ext cx="2057410" cy="673391"/>
              <a:chOff x="6629450" y="2628889"/>
              <a:chExt cx="2057410" cy="673391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629450" y="2628889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Cost reduction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6033300" y="4057700"/>
            <a:ext cx="2653500" cy="674275"/>
            <a:chOff x="6033300" y="4057700"/>
            <a:chExt cx="2653500" cy="67427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29400" y="4057700"/>
              <a:ext cx="2057400" cy="673392"/>
              <a:chOff x="6629450" y="4058588"/>
              <a:chExt cx="2057400" cy="673392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29450" y="40585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Customer relations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for business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005" name="Google Shape;2005;p39"/>
          <p:cNvSpPr/>
          <p:nvPr/>
        </p:nvSpPr>
        <p:spPr>
          <a:xfrm>
            <a:off x="2612225" y="1019175"/>
            <a:ext cx="3931500" cy="703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39"/>
          <p:cNvSpPr txBox="1"/>
          <p:nvPr/>
        </p:nvSpPr>
        <p:spPr>
          <a:xfrm>
            <a:off x="2755050" y="1090650"/>
            <a:ext cx="36456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application example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07" name="Google Shape;2007;p39"/>
          <p:cNvGrpSpPr/>
          <p:nvPr/>
        </p:nvGrpSpPr>
        <p:grpSpPr>
          <a:xfrm>
            <a:off x="1042228" y="2105026"/>
            <a:ext cx="771000" cy="771000"/>
            <a:chOff x="1042228" y="2105026"/>
            <a:chExt cx="771000" cy="771000"/>
          </a:xfrm>
        </p:grpSpPr>
        <p:sp>
          <p:nvSpPr>
            <p:cNvPr id="2008" name="Google Shape;2008;p39"/>
            <p:cNvSpPr/>
            <p:nvPr/>
          </p:nvSpPr>
          <p:spPr>
            <a:xfrm>
              <a:off x="1042228" y="2105026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1233277" y="2331938"/>
              <a:ext cx="388846" cy="317145"/>
            </a:xfrm>
            <a:custGeom>
              <a:avLst/>
              <a:gdLst/>
              <a:ahLst/>
              <a:cxnLst/>
              <a:rect l="l" t="t" r="r" b="b"/>
              <a:pathLst>
                <a:path w="19122" h="15596" extrusionOk="0">
                  <a:moveTo>
                    <a:pt x="12981" y="0"/>
                  </a:moveTo>
                  <a:cubicBezTo>
                    <a:pt x="12091" y="0"/>
                    <a:pt x="10821" y="352"/>
                    <a:pt x="9915" y="1352"/>
                  </a:cubicBezTo>
                  <a:cubicBezTo>
                    <a:pt x="9203" y="2141"/>
                    <a:pt x="8847" y="3174"/>
                    <a:pt x="8856" y="4430"/>
                  </a:cubicBezTo>
                  <a:cubicBezTo>
                    <a:pt x="6243" y="4110"/>
                    <a:pt x="4101" y="2933"/>
                    <a:pt x="2323" y="846"/>
                  </a:cubicBezTo>
                  <a:cubicBezTo>
                    <a:pt x="2216" y="723"/>
                    <a:pt x="2064" y="650"/>
                    <a:pt x="1902" y="650"/>
                  </a:cubicBezTo>
                  <a:cubicBezTo>
                    <a:pt x="1875" y="650"/>
                    <a:pt x="1848" y="652"/>
                    <a:pt x="1820" y="656"/>
                  </a:cubicBezTo>
                  <a:cubicBezTo>
                    <a:pt x="1631" y="683"/>
                    <a:pt x="1468" y="805"/>
                    <a:pt x="1391" y="977"/>
                  </a:cubicBezTo>
                  <a:cubicBezTo>
                    <a:pt x="695" y="2512"/>
                    <a:pt x="701" y="3895"/>
                    <a:pt x="1403" y="5113"/>
                  </a:cubicBezTo>
                  <a:cubicBezTo>
                    <a:pt x="1389" y="5111"/>
                    <a:pt x="1374" y="5111"/>
                    <a:pt x="1360" y="5111"/>
                  </a:cubicBezTo>
                  <a:cubicBezTo>
                    <a:pt x="1076" y="5111"/>
                    <a:pt x="803" y="5375"/>
                    <a:pt x="824" y="5707"/>
                  </a:cubicBezTo>
                  <a:cubicBezTo>
                    <a:pt x="916" y="7101"/>
                    <a:pt x="1428" y="8182"/>
                    <a:pt x="2351" y="8934"/>
                  </a:cubicBezTo>
                  <a:cubicBezTo>
                    <a:pt x="2176" y="9073"/>
                    <a:pt x="2102" y="9307"/>
                    <a:pt x="2164" y="9524"/>
                  </a:cubicBezTo>
                  <a:cubicBezTo>
                    <a:pt x="2456" y="10535"/>
                    <a:pt x="3310" y="11633"/>
                    <a:pt x="4615" y="12155"/>
                  </a:cubicBezTo>
                  <a:cubicBezTo>
                    <a:pt x="3657" y="12655"/>
                    <a:pt x="2516" y="12903"/>
                    <a:pt x="1345" y="12903"/>
                  </a:cubicBezTo>
                  <a:cubicBezTo>
                    <a:pt x="1111" y="12903"/>
                    <a:pt x="876" y="12893"/>
                    <a:pt x="641" y="12873"/>
                  </a:cubicBezTo>
                  <a:cubicBezTo>
                    <a:pt x="628" y="12872"/>
                    <a:pt x="615" y="12872"/>
                    <a:pt x="603" y="12872"/>
                  </a:cubicBezTo>
                  <a:cubicBezTo>
                    <a:pt x="362" y="12872"/>
                    <a:pt x="155" y="13031"/>
                    <a:pt x="78" y="13266"/>
                  </a:cubicBezTo>
                  <a:cubicBezTo>
                    <a:pt x="0" y="13512"/>
                    <a:pt x="113" y="13788"/>
                    <a:pt x="334" y="13922"/>
                  </a:cubicBezTo>
                  <a:cubicBezTo>
                    <a:pt x="1162" y="14423"/>
                    <a:pt x="3243" y="15596"/>
                    <a:pt x="6294" y="15596"/>
                  </a:cubicBezTo>
                  <a:cubicBezTo>
                    <a:pt x="14568" y="15596"/>
                    <a:pt x="17244" y="8279"/>
                    <a:pt x="17244" y="4736"/>
                  </a:cubicBezTo>
                  <a:cubicBezTo>
                    <a:pt x="17241" y="4515"/>
                    <a:pt x="17243" y="4541"/>
                    <a:pt x="17230" y="4426"/>
                  </a:cubicBezTo>
                  <a:cubicBezTo>
                    <a:pt x="17250" y="4403"/>
                    <a:pt x="17326" y="4347"/>
                    <a:pt x="17386" y="4301"/>
                  </a:cubicBezTo>
                  <a:cubicBezTo>
                    <a:pt x="17696" y="4067"/>
                    <a:pt x="18237" y="3680"/>
                    <a:pt x="18983" y="2590"/>
                  </a:cubicBezTo>
                  <a:cubicBezTo>
                    <a:pt x="19121" y="2386"/>
                    <a:pt x="19111" y="2118"/>
                    <a:pt x="18957" y="1925"/>
                  </a:cubicBezTo>
                  <a:cubicBezTo>
                    <a:pt x="18840" y="1779"/>
                    <a:pt x="18708" y="1722"/>
                    <a:pt x="18558" y="1722"/>
                  </a:cubicBezTo>
                  <a:cubicBezTo>
                    <a:pt x="18451" y="1722"/>
                    <a:pt x="18336" y="1751"/>
                    <a:pt x="18212" y="1799"/>
                  </a:cubicBezTo>
                  <a:cubicBezTo>
                    <a:pt x="18352" y="1553"/>
                    <a:pt x="18467" y="1291"/>
                    <a:pt x="18559" y="1014"/>
                  </a:cubicBezTo>
                  <a:cubicBezTo>
                    <a:pt x="18631" y="800"/>
                    <a:pt x="18553" y="614"/>
                    <a:pt x="18382" y="465"/>
                  </a:cubicBezTo>
                  <a:cubicBezTo>
                    <a:pt x="18282" y="379"/>
                    <a:pt x="18151" y="335"/>
                    <a:pt x="18020" y="335"/>
                  </a:cubicBezTo>
                  <a:cubicBezTo>
                    <a:pt x="17928" y="335"/>
                    <a:pt x="17837" y="356"/>
                    <a:pt x="17754" y="398"/>
                  </a:cubicBezTo>
                  <a:cubicBezTo>
                    <a:pt x="16848" y="856"/>
                    <a:pt x="16172" y="1054"/>
                    <a:pt x="15873" y="1113"/>
                  </a:cubicBezTo>
                  <a:cubicBezTo>
                    <a:pt x="15090" y="395"/>
                    <a:pt x="14251" y="0"/>
                    <a:pt x="129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39"/>
          <p:cNvGrpSpPr/>
          <p:nvPr/>
        </p:nvGrpSpPr>
        <p:grpSpPr>
          <a:xfrm>
            <a:off x="3146974" y="2105013"/>
            <a:ext cx="771000" cy="771000"/>
            <a:chOff x="3146974" y="2105013"/>
            <a:chExt cx="771000" cy="771000"/>
          </a:xfrm>
        </p:grpSpPr>
        <p:sp>
          <p:nvSpPr>
            <p:cNvPr id="2011" name="Google Shape;2011;p39"/>
            <p:cNvSpPr/>
            <p:nvPr/>
          </p:nvSpPr>
          <p:spPr>
            <a:xfrm>
              <a:off x="314697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12" name="Google Shape;2012;p39"/>
            <p:cNvGrpSpPr/>
            <p:nvPr/>
          </p:nvGrpSpPr>
          <p:grpSpPr>
            <a:xfrm>
              <a:off x="3355185" y="2313339"/>
              <a:ext cx="354586" cy="354343"/>
              <a:chOff x="-34004625" y="3585850"/>
              <a:chExt cx="292225" cy="292025"/>
            </a:xfrm>
          </p:grpSpPr>
          <p:sp>
            <p:nvSpPr>
              <p:cNvPr id="2013" name="Google Shape;2013;p39"/>
              <p:cNvSpPr/>
              <p:nvPr/>
            </p:nvSpPr>
            <p:spPr>
              <a:xfrm>
                <a:off x="-33832150" y="3585850"/>
                <a:ext cx="103200" cy="154200"/>
              </a:xfrm>
              <a:custGeom>
                <a:avLst/>
                <a:gdLst/>
                <a:ahLst/>
                <a:cxnLst/>
                <a:rect l="l" t="t" r="r" b="b"/>
                <a:pathLst>
                  <a:path w="4128" h="6168" extrusionOk="0">
                    <a:moveTo>
                      <a:pt x="2426" y="1"/>
                    </a:moveTo>
                    <a:cubicBezTo>
                      <a:pt x="2286" y="1"/>
                      <a:pt x="2136" y="77"/>
                      <a:pt x="2112" y="244"/>
                    </a:cubicBezTo>
                    <a:lnTo>
                      <a:pt x="64" y="5064"/>
                    </a:lnTo>
                    <a:cubicBezTo>
                      <a:pt x="1" y="5222"/>
                      <a:pt x="64" y="5474"/>
                      <a:pt x="253" y="5506"/>
                    </a:cubicBezTo>
                    <a:cubicBezTo>
                      <a:pt x="295" y="5531"/>
                      <a:pt x="342" y="5543"/>
                      <a:pt x="389" y="5543"/>
                    </a:cubicBezTo>
                    <a:cubicBezTo>
                      <a:pt x="517" y="5543"/>
                      <a:pt x="648" y="5455"/>
                      <a:pt x="694" y="5317"/>
                    </a:cubicBezTo>
                    <a:lnTo>
                      <a:pt x="1261" y="4025"/>
                    </a:lnTo>
                    <a:cubicBezTo>
                      <a:pt x="1419" y="4088"/>
                      <a:pt x="1576" y="4119"/>
                      <a:pt x="1765" y="4119"/>
                    </a:cubicBezTo>
                    <a:cubicBezTo>
                      <a:pt x="1891" y="4119"/>
                      <a:pt x="1986" y="4088"/>
                      <a:pt x="2112" y="4056"/>
                    </a:cubicBezTo>
                    <a:lnTo>
                      <a:pt x="2112" y="4844"/>
                    </a:lnTo>
                    <a:cubicBezTo>
                      <a:pt x="1450" y="4970"/>
                      <a:pt x="946" y="5506"/>
                      <a:pt x="789" y="6167"/>
                    </a:cubicBezTo>
                    <a:lnTo>
                      <a:pt x="4128" y="6167"/>
                    </a:lnTo>
                    <a:cubicBezTo>
                      <a:pt x="4002" y="5506"/>
                      <a:pt x="3466" y="5001"/>
                      <a:pt x="2773" y="4844"/>
                    </a:cubicBezTo>
                    <a:lnTo>
                      <a:pt x="2773" y="3143"/>
                    </a:lnTo>
                    <a:cubicBezTo>
                      <a:pt x="2773" y="2670"/>
                      <a:pt x="2458" y="2324"/>
                      <a:pt x="2080" y="2166"/>
                    </a:cubicBezTo>
                    <a:lnTo>
                      <a:pt x="2773" y="496"/>
                    </a:lnTo>
                    <a:cubicBezTo>
                      <a:pt x="2773" y="307"/>
                      <a:pt x="2710" y="118"/>
                      <a:pt x="2553" y="24"/>
                    </a:cubicBezTo>
                    <a:cubicBezTo>
                      <a:pt x="2515" y="8"/>
                      <a:pt x="2471" y="1"/>
                      <a:pt x="24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9"/>
              <p:cNvSpPr/>
              <p:nvPr/>
            </p:nvSpPr>
            <p:spPr>
              <a:xfrm>
                <a:off x="-34004625" y="3690400"/>
                <a:ext cx="155175" cy="187475"/>
              </a:xfrm>
              <a:custGeom>
                <a:avLst/>
                <a:gdLst/>
                <a:ahLst/>
                <a:cxnLst/>
                <a:rect l="l" t="t" r="r" b="b"/>
                <a:pathLst>
                  <a:path w="6207" h="7499" extrusionOk="0">
                    <a:moveTo>
                      <a:pt x="693" y="0"/>
                    </a:moveTo>
                    <a:cubicBezTo>
                      <a:pt x="315" y="0"/>
                      <a:pt x="0" y="315"/>
                      <a:pt x="0" y="662"/>
                    </a:cubicBezTo>
                    <a:lnTo>
                      <a:pt x="0" y="6490"/>
                    </a:lnTo>
                    <a:cubicBezTo>
                      <a:pt x="32" y="7026"/>
                      <a:pt x="504" y="7498"/>
                      <a:pt x="1103" y="7498"/>
                    </a:cubicBezTo>
                    <a:lnTo>
                      <a:pt x="6207" y="7498"/>
                    </a:lnTo>
                    <a:lnTo>
                      <a:pt x="6207" y="5797"/>
                    </a:lnTo>
                    <a:cubicBezTo>
                      <a:pt x="6207" y="5608"/>
                      <a:pt x="6049" y="5451"/>
                      <a:pt x="5860" y="5451"/>
                    </a:cubicBezTo>
                    <a:lnTo>
                      <a:pt x="1765" y="5451"/>
                    </a:lnTo>
                    <a:cubicBezTo>
                      <a:pt x="1576" y="5451"/>
                      <a:pt x="1418" y="5293"/>
                      <a:pt x="1418" y="5104"/>
                    </a:cubicBezTo>
                    <a:lnTo>
                      <a:pt x="1418" y="662"/>
                    </a:lnTo>
                    <a:cubicBezTo>
                      <a:pt x="1418" y="252"/>
                      <a:pt x="1103" y="0"/>
                      <a:pt x="6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9"/>
              <p:cNvSpPr/>
              <p:nvPr/>
            </p:nvSpPr>
            <p:spPr>
              <a:xfrm>
                <a:off x="-33936100" y="3621075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40" y="1"/>
                    </a:moveTo>
                    <a:cubicBezTo>
                      <a:pt x="473" y="1"/>
                      <a:pt x="0" y="473"/>
                      <a:pt x="0" y="1041"/>
                    </a:cubicBezTo>
                    <a:cubicBezTo>
                      <a:pt x="0" y="1576"/>
                      <a:pt x="473" y="2049"/>
                      <a:pt x="1040" y="2049"/>
                    </a:cubicBezTo>
                    <a:cubicBezTo>
                      <a:pt x="1576" y="2049"/>
                      <a:pt x="2048" y="1576"/>
                      <a:pt x="2048" y="1041"/>
                    </a:cubicBezTo>
                    <a:cubicBezTo>
                      <a:pt x="2048" y="473"/>
                      <a:pt x="1607" y="1"/>
                      <a:pt x="10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9"/>
              <p:cNvSpPr/>
              <p:nvPr/>
            </p:nvSpPr>
            <p:spPr>
              <a:xfrm>
                <a:off x="-33952650" y="3690125"/>
                <a:ext cx="155975" cy="186950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7478" extrusionOk="0">
                    <a:moveTo>
                      <a:pt x="1641" y="1"/>
                    </a:moveTo>
                    <a:cubicBezTo>
                      <a:pt x="1242" y="1"/>
                      <a:pt x="819" y="205"/>
                      <a:pt x="568" y="484"/>
                    </a:cubicBezTo>
                    <a:cubicBezTo>
                      <a:pt x="190" y="799"/>
                      <a:pt x="1" y="1209"/>
                      <a:pt x="1" y="1681"/>
                    </a:cubicBezTo>
                    <a:lnTo>
                      <a:pt x="1" y="4769"/>
                    </a:lnTo>
                    <a:lnTo>
                      <a:pt x="2679" y="4769"/>
                    </a:lnTo>
                    <a:cubicBezTo>
                      <a:pt x="2521" y="4359"/>
                      <a:pt x="2175" y="4107"/>
                      <a:pt x="1702" y="4107"/>
                    </a:cubicBezTo>
                    <a:lnTo>
                      <a:pt x="1040" y="4107"/>
                    </a:lnTo>
                    <a:cubicBezTo>
                      <a:pt x="820" y="4107"/>
                      <a:pt x="662" y="3949"/>
                      <a:pt x="662" y="3729"/>
                    </a:cubicBezTo>
                    <a:lnTo>
                      <a:pt x="662" y="2374"/>
                    </a:lnTo>
                    <a:cubicBezTo>
                      <a:pt x="662" y="2154"/>
                      <a:pt x="820" y="1996"/>
                      <a:pt x="1040" y="1996"/>
                    </a:cubicBezTo>
                    <a:cubicBezTo>
                      <a:pt x="1229" y="1996"/>
                      <a:pt x="1387" y="2154"/>
                      <a:pt x="1387" y="2374"/>
                    </a:cubicBezTo>
                    <a:lnTo>
                      <a:pt x="1387" y="3382"/>
                    </a:lnTo>
                    <a:lnTo>
                      <a:pt x="1733" y="3382"/>
                    </a:lnTo>
                    <a:cubicBezTo>
                      <a:pt x="2553" y="3382"/>
                      <a:pt x="3277" y="3981"/>
                      <a:pt x="3435" y="4769"/>
                    </a:cubicBezTo>
                    <a:lnTo>
                      <a:pt x="3813" y="4769"/>
                    </a:lnTo>
                    <a:cubicBezTo>
                      <a:pt x="4380" y="4769"/>
                      <a:pt x="4852" y="5241"/>
                      <a:pt x="4852" y="5777"/>
                    </a:cubicBezTo>
                    <a:lnTo>
                      <a:pt x="4852" y="7478"/>
                    </a:lnTo>
                    <a:lnTo>
                      <a:pt x="6239" y="7478"/>
                    </a:lnTo>
                    <a:lnTo>
                      <a:pt x="6239" y="5084"/>
                    </a:lnTo>
                    <a:cubicBezTo>
                      <a:pt x="6176" y="4580"/>
                      <a:pt x="5703" y="4107"/>
                      <a:pt x="5168" y="4107"/>
                    </a:cubicBezTo>
                    <a:lnTo>
                      <a:pt x="3781" y="4107"/>
                    </a:lnTo>
                    <a:cubicBezTo>
                      <a:pt x="3592" y="4107"/>
                      <a:pt x="3435" y="3949"/>
                      <a:pt x="3435" y="3729"/>
                    </a:cubicBezTo>
                    <a:lnTo>
                      <a:pt x="3435" y="1807"/>
                    </a:lnTo>
                    <a:cubicBezTo>
                      <a:pt x="3435" y="862"/>
                      <a:pt x="2710" y="43"/>
                      <a:pt x="1796" y="11"/>
                    </a:cubicBezTo>
                    <a:cubicBezTo>
                      <a:pt x="1745" y="4"/>
                      <a:pt x="1694" y="1"/>
                      <a:pt x="16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9"/>
              <p:cNvSpPr/>
              <p:nvPr/>
            </p:nvSpPr>
            <p:spPr>
              <a:xfrm>
                <a:off x="-33849475" y="3758125"/>
                <a:ext cx="137075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1324" extrusionOk="0">
                    <a:moveTo>
                      <a:pt x="1" y="1"/>
                    </a:moveTo>
                    <a:lnTo>
                      <a:pt x="1" y="662"/>
                    </a:lnTo>
                    <a:lnTo>
                      <a:pt x="1041" y="662"/>
                    </a:lnTo>
                    <a:cubicBezTo>
                      <a:pt x="1576" y="662"/>
                      <a:pt x="2080" y="946"/>
                      <a:pt x="2395" y="1324"/>
                    </a:cubicBezTo>
                    <a:lnTo>
                      <a:pt x="5136" y="1324"/>
                    </a:lnTo>
                    <a:cubicBezTo>
                      <a:pt x="5325" y="1324"/>
                      <a:pt x="5483" y="1166"/>
                      <a:pt x="5483" y="977"/>
                    </a:cubicBezTo>
                    <a:lnTo>
                      <a:pt x="5483" y="316"/>
                    </a:lnTo>
                    <a:cubicBezTo>
                      <a:pt x="5483" y="158"/>
                      <a:pt x="5325" y="1"/>
                      <a:pt x="51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8" name="Google Shape;2018;p39"/>
          <p:cNvGrpSpPr/>
          <p:nvPr/>
        </p:nvGrpSpPr>
        <p:grpSpPr>
          <a:xfrm>
            <a:off x="5234624" y="2105013"/>
            <a:ext cx="771000" cy="771000"/>
            <a:chOff x="5234624" y="2105013"/>
            <a:chExt cx="771000" cy="771000"/>
          </a:xfrm>
        </p:grpSpPr>
        <p:sp>
          <p:nvSpPr>
            <p:cNvPr id="2019" name="Google Shape;2019;p39"/>
            <p:cNvSpPr/>
            <p:nvPr/>
          </p:nvSpPr>
          <p:spPr>
            <a:xfrm>
              <a:off x="523462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20" name="Google Shape;2020;p39"/>
            <p:cNvGrpSpPr/>
            <p:nvPr/>
          </p:nvGrpSpPr>
          <p:grpSpPr>
            <a:xfrm>
              <a:off x="5442832" y="2312784"/>
              <a:ext cx="354599" cy="355453"/>
              <a:chOff x="-3771675" y="3971775"/>
              <a:chExt cx="291300" cy="292025"/>
            </a:xfrm>
          </p:grpSpPr>
          <p:sp>
            <p:nvSpPr>
              <p:cNvPr id="2021" name="Google Shape;2021;p39"/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9"/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9"/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9"/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9"/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26" name="Google Shape;2026;p39"/>
          <p:cNvGrpSpPr/>
          <p:nvPr/>
        </p:nvGrpSpPr>
        <p:grpSpPr>
          <a:xfrm>
            <a:off x="6745799" y="3200875"/>
            <a:ext cx="1941000" cy="1529475"/>
            <a:chOff x="6846374" y="3042675"/>
            <a:chExt cx="1941000" cy="1529475"/>
          </a:xfrm>
        </p:grpSpPr>
        <p:sp>
          <p:nvSpPr>
            <p:cNvPr id="2027" name="Google Shape;2027;p39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8" name="Google Shape;2028;p39"/>
            <p:cNvSpPr txBox="1"/>
            <p:nvPr/>
          </p:nvSpPr>
          <p:spPr>
            <a:xfrm>
              <a:off x="6846374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9" name="Google Shape;2029;p39"/>
            <p:cNvSpPr txBox="1"/>
            <p:nvPr/>
          </p:nvSpPr>
          <p:spPr>
            <a:xfrm>
              <a:off x="68463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0" name="Google Shape;2030;p39"/>
          <p:cNvGrpSpPr/>
          <p:nvPr/>
        </p:nvGrpSpPr>
        <p:grpSpPr>
          <a:xfrm>
            <a:off x="2553383" y="3148560"/>
            <a:ext cx="1941050" cy="1581790"/>
            <a:chOff x="2535800" y="2990360"/>
            <a:chExt cx="1941050" cy="1581790"/>
          </a:xfrm>
        </p:grpSpPr>
        <p:sp>
          <p:nvSpPr>
            <p:cNvPr id="2031" name="Google Shape;2031;p39"/>
            <p:cNvSpPr/>
            <p:nvPr/>
          </p:nvSpPr>
          <p:spPr>
            <a:xfrm>
              <a:off x="3204055" y="299036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2" name="Google Shape;2032;p39"/>
            <p:cNvSpPr txBox="1"/>
            <p:nvPr/>
          </p:nvSpPr>
          <p:spPr>
            <a:xfrm>
              <a:off x="2535849" y="37735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3" name="Google Shape;2033;p39"/>
            <p:cNvSpPr txBox="1"/>
            <p:nvPr/>
          </p:nvSpPr>
          <p:spPr>
            <a:xfrm>
              <a:off x="2535800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4" name="Google Shape;2034;p39"/>
          <p:cNvGrpSpPr/>
          <p:nvPr/>
        </p:nvGrpSpPr>
        <p:grpSpPr>
          <a:xfrm>
            <a:off x="457200" y="3148560"/>
            <a:ext cx="1941000" cy="1581790"/>
            <a:chOff x="457200" y="3148560"/>
            <a:chExt cx="1941000" cy="1581790"/>
          </a:xfrm>
        </p:grpSpPr>
        <p:sp>
          <p:nvSpPr>
            <p:cNvPr id="2035" name="Google Shape;2035;p39"/>
            <p:cNvSpPr/>
            <p:nvPr/>
          </p:nvSpPr>
          <p:spPr>
            <a:xfrm>
              <a:off x="1125453" y="3148560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6" name="Google Shape;2036;p39"/>
            <p:cNvSpPr txBox="1"/>
            <p:nvPr/>
          </p:nvSpPr>
          <p:spPr>
            <a:xfrm>
              <a:off x="457200" y="39317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Tweet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7" name="Google Shape;2037;p39"/>
            <p:cNvSpPr txBox="1"/>
            <p:nvPr/>
          </p:nvSpPr>
          <p:spPr>
            <a:xfrm>
              <a:off x="457200" y="42890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8" name="Google Shape;2038;p39"/>
          <p:cNvGrpSpPr/>
          <p:nvPr/>
        </p:nvGrpSpPr>
        <p:grpSpPr>
          <a:xfrm>
            <a:off x="4649616" y="3200875"/>
            <a:ext cx="1941001" cy="1529475"/>
            <a:chOff x="5111775" y="3042675"/>
            <a:chExt cx="1941001" cy="1529475"/>
          </a:xfrm>
        </p:grpSpPr>
        <p:sp>
          <p:nvSpPr>
            <p:cNvPr id="2039" name="Google Shape;2039;p39"/>
            <p:cNvSpPr/>
            <p:nvPr/>
          </p:nvSpPr>
          <p:spPr>
            <a:xfrm>
              <a:off x="5780028" y="304267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0" name="Google Shape;2040;p39"/>
            <p:cNvSpPr txBox="1"/>
            <p:nvPr/>
          </p:nvSpPr>
          <p:spPr>
            <a:xfrm>
              <a:off x="5111775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Classification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1" name="Google Shape;2041;p39"/>
            <p:cNvSpPr txBox="1"/>
            <p:nvPr/>
          </p:nvSpPr>
          <p:spPr>
            <a:xfrm>
              <a:off x="51117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042" name="Google Shape;2042;p39"/>
          <p:cNvCxnSpPr>
            <a:stCxn id="2008" idx="6"/>
            <a:endCxn id="2011" idx="2"/>
          </p:cNvCxnSpPr>
          <p:nvPr/>
        </p:nvCxnSpPr>
        <p:spPr>
          <a:xfrm>
            <a:off x="1813228" y="2490526"/>
            <a:ext cx="133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3" name="Google Shape;2043;p39"/>
          <p:cNvCxnSpPr>
            <a:stCxn id="2011" idx="6"/>
            <a:endCxn id="2019" idx="2"/>
          </p:cNvCxnSpPr>
          <p:nvPr/>
        </p:nvCxnSpPr>
        <p:spPr>
          <a:xfrm>
            <a:off x="3917974" y="2490513"/>
            <a:ext cx="131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4" name="Google Shape;2044;p39"/>
          <p:cNvCxnSpPr>
            <a:stCxn id="2019" idx="6"/>
            <a:endCxn id="2045" idx="1"/>
          </p:cNvCxnSpPr>
          <p:nvPr/>
        </p:nvCxnSpPr>
        <p:spPr>
          <a:xfrm rot="10800000" flipH="1">
            <a:off x="6005624" y="2210613"/>
            <a:ext cx="1224000" cy="27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6" name="Google Shape;2046;p39"/>
          <p:cNvCxnSpPr>
            <a:stCxn id="2019" idx="6"/>
            <a:endCxn id="2047" idx="1"/>
          </p:cNvCxnSpPr>
          <p:nvPr/>
        </p:nvCxnSpPr>
        <p:spPr>
          <a:xfrm>
            <a:off x="6005624" y="2490513"/>
            <a:ext cx="1224000" cy="27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048" name="Google Shape;2048;p39"/>
          <p:cNvGrpSpPr/>
          <p:nvPr/>
        </p:nvGrpSpPr>
        <p:grpSpPr>
          <a:xfrm>
            <a:off x="7229475" y="2040992"/>
            <a:ext cx="1313061" cy="339253"/>
            <a:chOff x="7229475" y="2040992"/>
            <a:chExt cx="1313061" cy="339253"/>
          </a:xfrm>
        </p:grpSpPr>
        <p:sp>
          <p:nvSpPr>
            <p:cNvPr id="2045" name="Google Shape;2045;p39"/>
            <p:cNvSpPr txBox="1"/>
            <p:nvPr/>
          </p:nvSpPr>
          <p:spPr>
            <a:xfrm>
              <a:off x="7229475" y="2044725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Polite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49" name="Google Shape;2049;p39"/>
            <p:cNvGrpSpPr/>
            <p:nvPr/>
          </p:nvGrpSpPr>
          <p:grpSpPr>
            <a:xfrm>
              <a:off x="8203283" y="2040992"/>
              <a:ext cx="339253" cy="339253"/>
              <a:chOff x="1492675" y="4992125"/>
              <a:chExt cx="481825" cy="481825"/>
            </a:xfrm>
          </p:grpSpPr>
          <p:sp>
            <p:nvSpPr>
              <p:cNvPr id="2050" name="Google Shape;2050;p39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1" name="Google Shape;2051;p39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avLst/>
                <a:gdLst/>
                <a:ahLst/>
                <a:cxnLst/>
                <a:rect l="l" t="t" r="r" b="b"/>
                <a:pathLst>
                  <a:path w="7604" h="5030" extrusionOk="0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052" name="Google Shape;2052;p39"/>
          <p:cNvGrpSpPr/>
          <p:nvPr/>
        </p:nvGrpSpPr>
        <p:grpSpPr>
          <a:xfrm>
            <a:off x="7229475" y="2600742"/>
            <a:ext cx="1313053" cy="339253"/>
            <a:chOff x="7229475" y="2600742"/>
            <a:chExt cx="1313053" cy="339253"/>
          </a:xfrm>
        </p:grpSpPr>
        <p:sp>
          <p:nvSpPr>
            <p:cNvPr id="2047" name="Google Shape;2047;p39"/>
            <p:cNvSpPr txBox="1"/>
            <p:nvPr/>
          </p:nvSpPr>
          <p:spPr>
            <a:xfrm>
              <a:off x="7229475" y="2604463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Offensive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53" name="Google Shape;2053;p39"/>
            <p:cNvGrpSpPr/>
            <p:nvPr/>
          </p:nvGrpSpPr>
          <p:grpSpPr>
            <a:xfrm>
              <a:off x="8203275" y="2600742"/>
              <a:ext cx="339253" cy="339253"/>
              <a:chOff x="2085525" y="4992125"/>
              <a:chExt cx="481825" cy="481825"/>
            </a:xfrm>
          </p:grpSpPr>
          <p:sp>
            <p:nvSpPr>
              <p:cNvPr id="2054" name="Google Shape;2054;p39"/>
              <p:cNvSpPr/>
              <p:nvPr/>
            </p:nvSpPr>
            <p:spPr>
              <a:xfrm>
                <a:off x="2244150" y="5152125"/>
                <a:ext cx="164500" cy="161825"/>
              </a:xfrm>
              <a:custGeom>
                <a:avLst/>
                <a:gdLst/>
                <a:ahLst/>
                <a:cxnLst/>
                <a:rect l="l" t="t" r="r" b="b"/>
                <a:pathLst>
                  <a:path w="6580" h="6473" extrusionOk="0">
                    <a:moveTo>
                      <a:pt x="618" y="1"/>
                    </a:moveTo>
                    <a:cubicBezTo>
                      <a:pt x="474" y="1"/>
                      <a:pt x="329" y="56"/>
                      <a:pt x="220" y="165"/>
                    </a:cubicBezTo>
                    <a:cubicBezTo>
                      <a:pt x="3" y="385"/>
                      <a:pt x="0" y="737"/>
                      <a:pt x="214" y="957"/>
                    </a:cubicBezTo>
                    <a:lnTo>
                      <a:pt x="2093" y="2836"/>
                    </a:lnTo>
                    <a:cubicBezTo>
                      <a:pt x="2313" y="3059"/>
                      <a:pt x="2313" y="3414"/>
                      <a:pt x="2093" y="3637"/>
                    </a:cubicBezTo>
                    <a:lnTo>
                      <a:pt x="214" y="5516"/>
                    </a:lnTo>
                    <a:cubicBezTo>
                      <a:pt x="0" y="5736"/>
                      <a:pt x="3" y="6088"/>
                      <a:pt x="220" y="6308"/>
                    </a:cubicBezTo>
                    <a:cubicBezTo>
                      <a:pt x="329" y="6418"/>
                      <a:pt x="474" y="6473"/>
                      <a:pt x="618" y="6473"/>
                    </a:cubicBezTo>
                    <a:cubicBezTo>
                      <a:pt x="760" y="6473"/>
                      <a:pt x="902" y="6420"/>
                      <a:pt x="1012" y="6314"/>
                    </a:cubicBezTo>
                    <a:lnTo>
                      <a:pt x="1018" y="6308"/>
                    </a:lnTo>
                    <a:lnTo>
                      <a:pt x="2897" y="4495"/>
                    </a:lnTo>
                    <a:cubicBezTo>
                      <a:pt x="3007" y="4390"/>
                      <a:pt x="3148" y="4337"/>
                      <a:pt x="3290" y="4337"/>
                    </a:cubicBezTo>
                    <a:cubicBezTo>
                      <a:pt x="3431" y="4337"/>
                      <a:pt x="3573" y="4390"/>
                      <a:pt x="3683" y="4495"/>
                    </a:cubicBezTo>
                    <a:lnTo>
                      <a:pt x="5562" y="6308"/>
                    </a:lnTo>
                    <a:lnTo>
                      <a:pt x="5568" y="6314"/>
                    </a:lnTo>
                    <a:cubicBezTo>
                      <a:pt x="5678" y="6420"/>
                      <a:pt x="5820" y="6473"/>
                      <a:pt x="5962" y="6473"/>
                    </a:cubicBezTo>
                    <a:cubicBezTo>
                      <a:pt x="6106" y="6473"/>
                      <a:pt x="6250" y="6418"/>
                      <a:pt x="6360" y="6308"/>
                    </a:cubicBezTo>
                    <a:cubicBezTo>
                      <a:pt x="6577" y="6088"/>
                      <a:pt x="6580" y="5736"/>
                      <a:pt x="6366" y="5516"/>
                    </a:cubicBezTo>
                    <a:lnTo>
                      <a:pt x="4487" y="3637"/>
                    </a:lnTo>
                    <a:cubicBezTo>
                      <a:pt x="4267" y="3414"/>
                      <a:pt x="4267" y="3059"/>
                      <a:pt x="4487" y="2836"/>
                    </a:cubicBezTo>
                    <a:lnTo>
                      <a:pt x="6366" y="957"/>
                    </a:lnTo>
                    <a:cubicBezTo>
                      <a:pt x="6580" y="737"/>
                      <a:pt x="6577" y="385"/>
                      <a:pt x="6360" y="165"/>
                    </a:cubicBezTo>
                    <a:cubicBezTo>
                      <a:pt x="6250" y="56"/>
                      <a:pt x="6106" y="1"/>
                      <a:pt x="5962" y="1"/>
                    </a:cubicBezTo>
                    <a:cubicBezTo>
                      <a:pt x="5820" y="1"/>
                      <a:pt x="5678" y="53"/>
                      <a:pt x="5568" y="159"/>
                    </a:cubicBezTo>
                    <a:lnTo>
                      <a:pt x="5562" y="165"/>
                    </a:lnTo>
                    <a:lnTo>
                      <a:pt x="3683" y="1978"/>
                    </a:lnTo>
                    <a:cubicBezTo>
                      <a:pt x="3573" y="2083"/>
                      <a:pt x="3431" y="2136"/>
                      <a:pt x="3290" y="2136"/>
                    </a:cubicBezTo>
                    <a:cubicBezTo>
                      <a:pt x="3148" y="2136"/>
                      <a:pt x="3007" y="2083"/>
                      <a:pt x="2897" y="1978"/>
                    </a:cubicBezTo>
                    <a:lnTo>
                      <a:pt x="1018" y="165"/>
                    </a:lnTo>
                    <a:lnTo>
                      <a:pt x="1012" y="159"/>
                    </a:lnTo>
                    <a:cubicBezTo>
                      <a:pt x="902" y="53"/>
                      <a:pt x="760" y="1"/>
                      <a:pt x="6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5" name="Google Shape;2055;p39"/>
              <p:cNvSpPr/>
              <p:nvPr/>
            </p:nvSpPr>
            <p:spPr>
              <a:xfrm>
                <a:off x="2085525" y="499212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12313" y="5263"/>
                    </a:moveTo>
                    <a:cubicBezTo>
                      <a:pt x="12748" y="5263"/>
                      <a:pt x="13183" y="5429"/>
                      <a:pt x="13515" y="5761"/>
                    </a:cubicBezTo>
                    <a:cubicBezTo>
                      <a:pt x="14174" y="6424"/>
                      <a:pt x="14171" y="7496"/>
                      <a:pt x="13509" y="8155"/>
                    </a:cubicBezTo>
                    <a:lnTo>
                      <a:pt x="12030" y="9637"/>
                    </a:lnTo>
                    <a:lnTo>
                      <a:pt x="13512" y="11118"/>
                    </a:lnTo>
                    <a:cubicBezTo>
                      <a:pt x="14174" y="11778"/>
                      <a:pt x="14177" y="12850"/>
                      <a:pt x="13515" y="13512"/>
                    </a:cubicBezTo>
                    <a:cubicBezTo>
                      <a:pt x="13184" y="13844"/>
                      <a:pt x="12749" y="14011"/>
                      <a:pt x="12315" y="14011"/>
                    </a:cubicBezTo>
                    <a:cubicBezTo>
                      <a:pt x="11883" y="14011"/>
                      <a:pt x="11451" y="13847"/>
                      <a:pt x="11121" y="13518"/>
                    </a:cubicBezTo>
                    <a:lnTo>
                      <a:pt x="9636" y="12088"/>
                    </a:lnTo>
                    <a:lnTo>
                      <a:pt x="8152" y="13518"/>
                    </a:lnTo>
                    <a:cubicBezTo>
                      <a:pt x="7822" y="13847"/>
                      <a:pt x="7390" y="14011"/>
                      <a:pt x="6958" y="14011"/>
                    </a:cubicBezTo>
                    <a:cubicBezTo>
                      <a:pt x="6523" y="14011"/>
                      <a:pt x="6087" y="13844"/>
                      <a:pt x="5755" y="13512"/>
                    </a:cubicBezTo>
                    <a:cubicBezTo>
                      <a:pt x="5095" y="12850"/>
                      <a:pt x="5098" y="11778"/>
                      <a:pt x="5761" y="11118"/>
                    </a:cubicBezTo>
                    <a:lnTo>
                      <a:pt x="7239" y="9637"/>
                    </a:lnTo>
                    <a:lnTo>
                      <a:pt x="5758" y="8155"/>
                    </a:lnTo>
                    <a:cubicBezTo>
                      <a:pt x="5095" y="7496"/>
                      <a:pt x="5092" y="6424"/>
                      <a:pt x="5755" y="5761"/>
                    </a:cubicBezTo>
                    <a:cubicBezTo>
                      <a:pt x="6085" y="5429"/>
                      <a:pt x="6519" y="5263"/>
                      <a:pt x="6954" y="5263"/>
                    </a:cubicBezTo>
                    <a:cubicBezTo>
                      <a:pt x="7386" y="5263"/>
                      <a:pt x="7818" y="5428"/>
                      <a:pt x="8149" y="5758"/>
                    </a:cubicBezTo>
                    <a:lnTo>
                      <a:pt x="9633" y="7188"/>
                    </a:lnTo>
                    <a:lnTo>
                      <a:pt x="11118" y="5758"/>
                    </a:lnTo>
                    <a:cubicBezTo>
                      <a:pt x="11448" y="5428"/>
                      <a:pt x="11881" y="5263"/>
                      <a:pt x="12313" y="5263"/>
                    </a:cubicBezTo>
                    <a:close/>
                    <a:moveTo>
                      <a:pt x="9636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2" y="4686"/>
                      <a:pt x="0" y="7098"/>
                      <a:pt x="0" y="9637"/>
                    </a:cubicBezTo>
                    <a:cubicBezTo>
                      <a:pt x="0" y="12175"/>
                      <a:pt x="1012" y="14587"/>
                      <a:pt x="2849" y="16424"/>
                    </a:cubicBezTo>
                    <a:cubicBezTo>
                      <a:pt x="4686" y="18261"/>
                      <a:pt x="7095" y="19273"/>
                      <a:pt x="9636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61" y="14587"/>
                      <a:pt x="19272" y="12175"/>
                      <a:pt x="19272" y="9637"/>
                    </a:cubicBezTo>
                    <a:cubicBezTo>
                      <a:pt x="19272" y="7098"/>
                      <a:pt x="18261" y="4686"/>
                      <a:pt x="16421" y="2849"/>
                    </a:cubicBezTo>
                    <a:cubicBezTo>
                      <a:pt x="14584" y="1012"/>
                      <a:pt x="12175" y="1"/>
                      <a:pt x="96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4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2061" name="Google Shape;2061;p4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350" y="982738"/>
            <a:ext cx="5479301" cy="33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2" name="Google Shape;2062;p40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63" name="Google Shape;2063;p40"/>
          <p:cNvGrpSpPr/>
          <p:nvPr/>
        </p:nvGrpSpPr>
        <p:grpSpPr>
          <a:xfrm>
            <a:off x="3657525" y="1757237"/>
            <a:ext cx="1857600" cy="2354488"/>
            <a:chOff x="3657525" y="1700087"/>
            <a:chExt cx="1857600" cy="2354488"/>
          </a:xfrm>
        </p:grpSpPr>
        <p:sp>
          <p:nvSpPr>
            <p:cNvPr id="2064" name="Google Shape;2064;p40"/>
            <p:cNvSpPr/>
            <p:nvPr/>
          </p:nvSpPr>
          <p:spPr>
            <a:xfrm>
              <a:off x="3657525" y="3876675"/>
              <a:ext cx="1857600" cy="1779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5" name="Google Shape;2065;p40"/>
            <p:cNvGrpSpPr/>
            <p:nvPr/>
          </p:nvGrpSpPr>
          <p:grpSpPr>
            <a:xfrm>
              <a:off x="3914644" y="1700087"/>
              <a:ext cx="1314414" cy="2297556"/>
              <a:chOff x="5672100" y="1487825"/>
              <a:chExt cx="1557363" cy="2722223"/>
            </a:xfrm>
          </p:grpSpPr>
          <p:sp>
            <p:nvSpPr>
              <p:cNvPr id="2066" name="Google Shape;2066;p40"/>
              <p:cNvSpPr/>
              <p:nvPr/>
            </p:nvSpPr>
            <p:spPr>
              <a:xfrm>
                <a:off x="6396824" y="1958728"/>
                <a:ext cx="129354" cy="452692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14345" extrusionOk="0">
                    <a:moveTo>
                      <a:pt x="2050" y="0"/>
                    </a:moveTo>
                    <a:lnTo>
                      <a:pt x="0" y="14345"/>
                    </a:lnTo>
                    <a:lnTo>
                      <a:pt x="4099" y="14345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0"/>
              <p:cNvSpPr/>
              <p:nvPr/>
            </p:nvSpPr>
            <p:spPr>
              <a:xfrm>
                <a:off x="6221394" y="2363297"/>
                <a:ext cx="480210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15217" h="1769" extrusionOk="0">
                    <a:moveTo>
                      <a:pt x="718" y="1"/>
                    </a:moveTo>
                    <a:lnTo>
                      <a:pt x="1" y="1768"/>
                    </a:lnTo>
                    <a:lnTo>
                      <a:pt x="15217" y="1768"/>
                    </a:lnTo>
                    <a:lnTo>
                      <a:pt x="144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0"/>
              <p:cNvSpPr/>
              <p:nvPr/>
            </p:nvSpPr>
            <p:spPr>
              <a:xfrm>
                <a:off x="6345479" y="3269506"/>
                <a:ext cx="230023" cy="498766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15805" extrusionOk="0">
                    <a:moveTo>
                      <a:pt x="1" y="0"/>
                    </a:moveTo>
                    <a:lnTo>
                      <a:pt x="1" y="15805"/>
                    </a:lnTo>
                    <a:lnTo>
                      <a:pt x="7289" y="15805"/>
                    </a:lnTo>
                    <a:lnTo>
                      <a:pt x="72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0"/>
              <p:cNvSpPr/>
              <p:nvPr/>
            </p:nvSpPr>
            <p:spPr>
              <a:xfrm>
                <a:off x="6292147" y="3768243"/>
                <a:ext cx="336719" cy="90191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2858" extrusionOk="0">
                    <a:moveTo>
                      <a:pt x="2049" y="1"/>
                    </a:moveTo>
                    <a:lnTo>
                      <a:pt x="1832" y="14"/>
                    </a:lnTo>
                    <a:lnTo>
                      <a:pt x="1640" y="39"/>
                    </a:lnTo>
                    <a:lnTo>
                      <a:pt x="1435" y="91"/>
                    </a:lnTo>
                    <a:lnTo>
                      <a:pt x="1255" y="155"/>
                    </a:lnTo>
                    <a:lnTo>
                      <a:pt x="1076" y="244"/>
                    </a:lnTo>
                    <a:lnTo>
                      <a:pt x="897" y="347"/>
                    </a:lnTo>
                    <a:lnTo>
                      <a:pt x="743" y="462"/>
                    </a:lnTo>
                    <a:lnTo>
                      <a:pt x="602" y="603"/>
                    </a:lnTo>
                    <a:lnTo>
                      <a:pt x="474" y="744"/>
                    </a:lnTo>
                    <a:lnTo>
                      <a:pt x="346" y="898"/>
                    </a:lnTo>
                    <a:lnTo>
                      <a:pt x="244" y="1064"/>
                    </a:lnTo>
                    <a:lnTo>
                      <a:pt x="167" y="1243"/>
                    </a:lnTo>
                    <a:lnTo>
                      <a:pt x="90" y="1435"/>
                    </a:lnTo>
                    <a:lnTo>
                      <a:pt x="39" y="1628"/>
                    </a:lnTo>
                    <a:lnTo>
                      <a:pt x="13" y="1833"/>
                    </a:lnTo>
                    <a:lnTo>
                      <a:pt x="0" y="2050"/>
                    </a:lnTo>
                    <a:lnTo>
                      <a:pt x="0" y="2857"/>
                    </a:lnTo>
                    <a:lnTo>
                      <a:pt x="10669" y="2857"/>
                    </a:lnTo>
                    <a:lnTo>
                      <a:pt x="10669" y="2050"/>
                    </a:lnTo>
                    <a:lnTo>
                      <a:pt x="10656" y="1833"/>
                    </a:lnTo>
                    <a:lnTo>
                      <a:pt x="10618" y="1628"/>
                    </a:lnTo>
                    <a:lnTo>
                      <a:pt x="10567" y="1435"/>
                    </a:lnTo>
                    <a:lnTo>
                      <a:pt x="10503" y="1243"/>
                    </a:lnTo>
                    <a:lnTo>
                      <a:pt x="10413" y="1064"/>
                    </a:lnTo>
                    <a:lnTo>
                      <a:pt x="10311" y="898"/>
                    </a:lnTo>
                    <a:lnTo>
                      <a:pt x="10195" y="744"/>
                    </a:lnTo>
                    <a:lnTo>
                      <a:pt x="10067" y="603"/>
                    </a:lnTo>
                    <a:lnTo>
                      <a:pt x="9913" y="462"/>
                    </a:lnTo>
                    <a:lnTo>
                      <a:pt x="9760" y="347"/>
                    </a:lnTo>
                    <a:lnTo>
                      <a:pt x="9593" y="244"/>
                    </a:lnTo>
                    <a:lnTo>
                      <a:pt x="9414" y="155"/>
                    </a:lnTo>
                    <a:lnTo>
                      <a:pt x="9222" y="91"/>
                    </a:lnTo>
                    <a:lnTo>
                      <a:pt x="9030" y="39"/>
                    </a:lnTo>
                    <a:lnTo>
                      <a:pt x="8825" y="14"/>
                    </a:lnTo>
                    <a:lnTo>
                      <a:pt x="86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0"/>
              <p:cNvSpPr/>
              <p:nvPr/>
            </p:nvSpPr>
            <p:spPr>
              <a:xfrm>
                <a:off x="5809944" y="3820818"/>
                <a:ext cx="1300705" cy="389230"/>
              </a:xfrm>
              <a:custGeom>
                <a:avLst/>
                <a:gdLst/>
                <a:ahLst/>
                <a:cxnLst/>
                <a:rect l="l" t="t" r="r" b="b"/>
                <a:pathLst>
                  <a:path w="41217" h="12334" extrusionOk="0">
                    <a:moveTo>
                      <a:pt x="5162" y="0"/>
                    </a:moveTo>
                    <a:lnTo>
                      <a:pt x="5162" y="1204"/>
                    </a:lnTo>
                    <a:lnTo>
                      <a:pt x="2959" y="1947"/>
                    </a:lnTo>
                    <a:lnTo>
                      <a:pt x="1973" y="1255"/>
                    </a:lnTo>
                    <a:lnTo>
                      <a:pt x="0" y="4060"/>
                    </a:lnTo>
                    <a:lnTo>
                      <a:pt x="961" y="4739"/>
                    </a:lnTo>
                    <a:lnTo>
                      <a:pt x="871" y="5085"/>
                    </a:lnTo>
                    <a:lnTo>
                      <a:pt x="807" y="5431"/>
                    </a:lnTo>
                    <a:lnTo>
                      <a:pt x="769" y="5802"/>
                    </a:lnTo>
                    <a:lnTo>
                      <a:pt x="743" y="6173"/>
                    </a:lnTo>
                    <a:lnTo>
                      <a:pt x="769" y="6545"/>
                    </a:lnTo>
                    <a:lnTo>
                      <a:pt x="807" y="6903"/>
                    </a:lnTo>
                    <a:lnTo>
                      <a:pt x="871" y="7262"/>
                    </a:lnTo>
                    <a:lnTo>
                      <a:pt x="961" y="7608"/>
                    </a:lnTo>
                    <a:lnTo>
                      <a:pt x="0" y="8274"/>
                    </a:lnTo>
                    <a:lnTo>
                      <a:pt x="1973" y="11079"/>
                    </a:lnTo>
                    <a:lnTo>
                      <a:pt x="2959" y="10387"/>
                    </a:lnTo>
                    <a:lnTo>
                      <a:pt x="5098" y="11130"/>
                    </a:lnTo>
                    <a:lnTo>
                      <a:pt x="5098" y="12334"/>
                    </a:lnTo>
                    <a:lnTo>
                      <a:pt x="8530" y="12334"/>
                    </a:lnTo>
                    <a:lnTo>
                      <a:pt x="8530" y="11130"/>
                    </a:lnTo>
                    <a:lnTo>
                      <a:pt x="11950" y="11130"/>
                    </a:lnTo>
                    <a:lnTo>
                      <a:pt x="11950" y="12334"/>
                    </a:lnTo>
                    <a:lnTo>
                      <a:pt x="15383" y="12334"/>
                    </a:lnTo>
                    <a:lnTo>
                      <a:pt x="15383" y="11130"/>
                    </a:lnTo>
                    <a:lnTo>
                      <a:pt x="18930" y="11130"/>
                    </a:lnTo>
                    <a:lnTo>
                      <a:pt x="18930" y="12334"/>
                    </a:lnTo>
                    <a:lnTo>
                      <a:pt x="22350" y="12334"/>
                    </a:lnTo>
                    <a:lnTo>
                      <a:pt x="22350" y="11130"/>
                    </a:lnTo>
                    <a:lnTo>
                      <a:pt x="25783" y="11130"/>
                    </a:lnTo>
                    <a:lnTo>
                      <a:pt x="25783" y="12334"/>
                    </a:lnTo>
                    <a:lnTo>
                      <a:pt x="29215" y="12334"/>
                    </a:lnTo>
                    <a:lnTo>
                      <a:pt x="29215" y="11130"/>
                    </a:lnTo>
                    <a:lnTo>
                      <a:pt x="32635" y="11130"/>
                    </a:lnTo>
                    <a:lnTo>
                      <a:pt x="32635" y="12334"/>
                    </a:lnTo>
                    <a:lnTo>
                      <a:pt x="36067" y="12334"/>
                    </a:lnTo>
                    <a:lnTo>
                      <a:pt x="36067" y="11130"/>
                    </a:lnTo>
                    <a:lnTo>
                      <a:pt x="38270" y="10387"/>
                    </a:lnTo>
                    <a:lnTo>
                      <a:pt x="39257" y="11079"/>
                    </a:lnTo>
                    <a:lnTo>
                      <a:pt x="41216" y="8274"/>
                    </a:lnTo>
                    <a:lnTo>
                      <a:pt x="40268" y="7608"/>
                    </a:lnTo>
                    <a:lnTo>
                      <a:pt x="40358" y="7262"/>
                    </a:lnTo>
                    <a:lnTo>
                      <a:pt x="40422" y="6903"/>
                    </a:lnTo>
                    <a:lnTo>
                      <a:pt x="40460" y="6545"/>
                    </a:lnTo>
                    <a:lnTo>
                      <a:pt x="40473" y="6173"/>
                    </a:lnTo>
                    <a:lnTo>
                      <a:pt x="40460" y="5802"/>
                    </a:lnTo>
                    <a:lnTo>
                      <a:pt x="40422" y="5431"/>
                    </a:lnTo>
                    <a:lnTo>
                      <a:pt x="40358" y="5085"/>
                    </a:lnTo>
                    <a:lnTo>
                      <a:pt x="40268" y="4739"/>
                    </a:lnTo>
                    <a:lnTo>
                      <a:pt x="41216" y="4060"/>
                    </a:lnTo>
                    <a:lnTo>
                      <a:pt x="39257" y="1255"/>
                    </a:lnTo>
                    <a:lnTo>
                      <a:pt x="38270" y="1947"/>
                    </a:lnTo>
                    <a:lnTo>
                      <a:pt x="36131" y="1204"/>
                    </a:lnTo>
                    <a:lnTo>
                      <a:pt x="36131" y="0"/>
                    </a:lnTo>
                    <a:lnTo>
                      <a:pt x="32699" y="0"/>
                    </a:lnTo>
                    <a:lnTo>
                      <a:pt x="32699" y="1204"/>
                    </a:lnTo>
                    <a:lnTo>
                      <a:pt x="29266" y="1204"/>
                    </a:lnTo>
                    <a:lnTo>
                      <a:pt x="29266" y="0"/>
                    </a:lnTo>
                    <a:lnTo>
                      <a:pt x="25847" y="0"/>
                    </a:lnTo>
                    <a:lnTo>
                      <a:pt x="25847" y="1204"/>
                    </a:lnTo>
                    <a:lnTo>
                      <a:pt x="22414" y="1204"/>
                    </a:lnTo>
                    <a:lnTo>
                      <a:pt x="22414" y="0"/>
                    </a:lnTo>
                    <a:lnTo>
                      <a:pt x="18994" y="0"/>
                    </a:lnTo>
                    <a:lnTo>
                      <a:pt x="18994" y="1204"/>
                    </a:lnTo>
                    <a:lnTo>
                      <a:pt x="15434" y="1204"/>
                    </a:lnTo>
                    <a:lnTo>
                      <a:pt x="15434" y="0"/>
                    </a:lnTo>
                    <a:lnTo>
                      <a:pt x="12014" y="0"/>
                    </a:lnTo>
                    <a:lnTo>
                      <a:pt x="12014" y="1204"/>
                    </a:lnTo>
                    <a:lnTo>
                      <a:pt x="8582" y="1204"/>
                    </a:lnTo>
                    <a:lnTo>
                      <a:pt x="8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5864918" y="3889929"/>
                <a:ext cx="1191169" cy="251008"/>
              </a:xfrm>
              <a:custGeom>
                <a:avLst/>
                <a:gdLst/>
                <a:ahLst/>
                <a:cxnLst/>
                <a:rect l="l" t="t" r="r" b="b"/>
                <a:pathLst>
                  <a:path w="37746" h="7954" extrusionOk="0">
                    <a:moveTo>
                      <a:pt x="3971" y="0"/>
                    </a:moveTo>
                    <a:lnTo>
                      <a:pt x="3766" y="13"/>
                    </a:lnTo>
                    <a:lnTo>
                      <a:pt x="3561" y="26"/>
                    </a:lnTo>
                    <a:lnTo>
                      <a:pt x="3369" y="51"/>
                    </a:lnTo>
                    <a:lnTo>
                      <a:pt x="3177" y="90"/>
                    </a:lnTo>
                    <a:lnTo>
                      <a:pt x="2985" y="128"/>
                    </a:lnTo>
                    <a:lnTo>
                      <a:pt x="2792" y="179"/>
                    </a:lnTo>
                    <a:lnTo>
                      <a:pt x="2600" y="244"/>
                    </a:lnTo>
                    <a:lnTo>
                      <a:pt x="2421" y="320"/>
                    </a:lnTo>
                    <a:lnTo>
                      <a:pt x="2255" y="397"/>
                    </a:lnTo>
                    <a:lnTo>
                      <a:pt x="2075" y="487"/>
                    </a:lnTo>
                    <a:lnTo>
                      <a:pt x="1909" y="577"/>
                    </a:lnTo>
                    <a:lnTo>
                      <a:pt x="1755" y="679"/>
                    </a:lnTo>
                    <a:lnTo>
                      <a:pt x="1601" y="794"/>
                    </a:lnTo>
                    <a:lnTo>
                      <a:pt x="1448" y="910"/>
                    </a:lnTo>
                    <a:lnTo>
                      <a:pt x="1307" y="1038"/>
                    </a:lnTo>
                    <a:lnTo>
                      <a:pt x="1166" y="1166"/>
                    </a:lnTo>
                    <a:lnTo>
                      <a:pt x="1038" y="1307"/>
                    </a:lnTo>
                    <a:lnTo>
                      <a:pt x="910" y="1447"/>
                    </a:lnTo>
                    <a:lnTo>
                      <a:pt x="794" y="1601"/>
                    </a:lnTo>
                    <a:lnTo>
                      <a:pt x="679" y="1755"/>
                    </a:lnTo>
                    <a:lnTo>
                      <a:pt x="577" y="1921"/>
                    </a:lnTo>
                    <a:lnTo>
                      <a:pt x="474" y="2088"/>
                    </a:lnTo>
                    <a:lnTo>
                      <a:pt x="397" y="2254"/>
                    </a:lnTo>
                    <a:lnTo>
                      <a:pt x="308" y="2434"/>
                    </a:lnTo>
                    <a:lnTo>
                      <a:pt x="244" y="2613"/>
                    </a:lnTo>
                    <a:lnTo>
                      <a:pt x="180" y="2792"/>
                    </a:lnTo>
                    <a:lnTo>
                      <a:pt x="128" y="2984"/>
                    </a:lnTo>
                    <a:lnTo>
                      <a:pt x="77" y="3177"/>
                    </a:lnTo>
                    <a:lnTo>
                      <a:pt x="52" y="3369"/>
                    </a:lnTo>
                    <a:lnTo>
                      <a:pt x="26" y="3574"/>
                    </a:lnTo>
                    <a:lnTo>
                      <a:pt x="0" y="3778"/>
                    </a:lnTo>
                    <a:lnTo>
                      <a:pt x="0" y="3983"/>
                    </a:lnTo>
                    <a:lnTo>
                      <a:pt x="0" y="4188"/>
                    </a:lnTo>
                    <a:lnTo>
                      <a:pt x="26" y="4380"/>
                    </a:lnTo>
                    <a:lnTo>
                      <a:pt x="52" y="4585"/>
                    </a:lnTo>
                    <a:lnTo>
                      <a:pt x="77" y="4777"/>
                    </a:lnTo>
                    <a:lnTo>
                      <a:pt x="128" y="4970"/>
                    </a:lnTo>
                    <a:lnTo>
                      <a:pt x="180" y="5162"/>
                    </a:lnTo>
                    <a:lnTo>
                      <a:pt x="244" y="5341"/>
                    </a:lnTo>
                    <a:lnTo>
                      <a:pt x="308" y="5520"/>
                    </a:lnTo>
                    <a:lnTo>
                      <a:pt x="397" y="5700"/>
                    </a:lnTo>
                    <a:lnTo>
                      <a:pt x="474" y="5866"/>
                    </a:lnTo>
                    <a:lnTo>
                      <a:pt x="577" y="6033"/>
                    </a:lnTo>
                    <a:lnTo>
                      <a:pt x="679" y="6199"/>
                    </a:lnTo>
                    <a:lnTo>
                      <a:pt x="794" y="6353"/>
                    </a:lnTo>
                    <a:lnTo>
                      <a:pt x="910" y="6507"/>
                    </a:lnTo>
                    <a:lnTo>
                      <a:pt x="1038" y="6647"/>
                    </a:lnTo>
                    <a:lnTo>
                      <a:pt x="1166" y="6788"/>
                    </a:lnTo>
                    <a:lnTo>
                      <a:pt x="1307" y="6916"/>
                    </a:lnTo>
                    <a:lnTo>
                      <a:pt x="1448" y="7044"/>
                    </a:lnTo>
                    <a:lnTo>
                      <a:pt x="1601" y="7160"/>
                    </a:lnTo>
                    <a:lnTo>
                      <a:pt x="1755" y="7275"/>
                    </a:lnTo>
                    <a:lnTo>
                      <a:pt x="1909" y="7378"/>
                    </a:lnTo>
                    <a:lnTo>
                      <a:pt x="2075" y="7467"/>
                    </a:lnTo>
                    <a:lnTo>
                      <a:pt x="2255" y="7557"/>
                    </a:lnTo>
                    <a:lnTo>
                      <a:pt x="2421" y="7634"/>
                    </a:lnTo>
                    <a:lnTo>
                      <a:pt x="2600" y="7711"/>
                    </a:lnTo>
                    <a:lnTo>
                      <a:pt x="2792" y="7775"/>
                    </a:lnTo>
                    <a:lnTo>
                      <a:pt x="2985" y="7826"/>
                    </a:lnTo>
                    <a:lnTo>
                      <a:pt x="3177" y="7877"/>
                    </a:lnTo>
                    <a:lnTo>
                      <a:pt x="3369" y="7903"/>
                    </a:lnTo>
                    <a:lnTo>
                      <a:pt x="3561" y="7928"/>
                    </a:lnTo>
                    <a:lnTo>
                      <a:pt x="3766" y="7941"/>
                    </a:lnTo>
                    <a:lnTo>
                      <a:pt x="3971" y="7954"/>
                    </a:lnTo>
                    <a:lnTo>
                      <a:pt x="33762" y="7954"/>
                    </a:lnTo>
                    <a:lnTo>
                      <a:pt x="33967" y="7941"/>
                    </a:lnTo>
                    <a:lnTo>
                      <a:pt x="34172" y="7928"/>
                    </a:lnTo>
                    <a:lnTo>
                      <a:pt x="34377" y="7903"/>
                    </a:lnTo>
                    <a:lnTo>
                      <a:pt x="34569" y="7877"/>
                    </a:lnTo>
                    <a:lnTo>
                      <a:pt x="34761" y="7826"/>
                    </a:lnTo>
                    <a:lnTo>
                      <a:pt x="34953" y="7775"/>
                    </a:lnTo>
                    <a:lnTo>
                      <a:pt x="35132" y="7711"/>
                    </a:lnTo>
                    <a:lnTo>
                      <a:pt x="35312" y="7634"/>
                    </a:lnTo>
                    <a:lnTo>
                      <a:pt x="35491" y="7557"/>
                    </a:lnTo>
                    <a:lnTo>
                      <a:pt x="35657" y="7467"/>
                    </a:lnTo>
                    <a:lnTo>
                      <a:pt x="35824" y="7378"/>
                    </a:lnTo>
                    <a:lnTo>
                      <a:pt x="35990" y="7275"/>
                    </a:lnTo>
                    <a:lnTo>
                      <a:pt x="36144" y="7160"/>
                    </a:lnTo>
                    <a:lnTo>
                      <a:pt x="36298" y="7044"/>
                    </a:lnTo>
                    <a:lnTo>
                      <a:pt x="36439" y="6916"/>
                    </a:lnTo>
                    <a:lnTo>
                      <a:pt x="36580" y="6788"/>
                    </a:lnTo>
                    <a:lnTo>
                      <a:pt x="36708" y="6647"/>
                    </a:lnTo>
                    <a:lnTo>
                      <a:pt x="36836" y="6507"/>
                    </a:lnTo>
                    <a:lnTo>
                      <a:pt x="36951" y="6353"/>
                    </a:lnTo>
                    <a:lnTo>
                      <a:pt x="37066" y="6199"/>
                    </a:lnTo>
                    <a:lnTo>
                      <a:pt x="37169" y="6033"/>
                    </a:lnTo>
                    <a:lnTo>
                      <a:pt x="37258" y="5866"/>
                    </a:lnTo>
                    <a:lnTo>
                      <a:pt x="37348" y="5700"/>
                    </a:lnTo>
                    <a:lnTo>
                      <a:pt x="37425" y="5520"/>
                    </a:lnTo>
                    <a:lnTo>
                      <a:pt x="37502" y="5341"/>
                    </a:lnTo>
                    <a:lnTo>
                      <a:pt x="37566" y="5162"/>
                    </a:lnTo>
                    <a:lnTo>
                      <a:pt x="37617" y="4970"/>
                    </a:lnTo>
                    <a:lnTo>
                      <a:pt x="37655" y="4777"/>
                    </a:lnTo>
                    <a:lnTo>
                      <a:pt x="37694" y="4585"/>
                    </a:lnTo>
                    <a:lnTo>
                      <a:pt x="37719" y="4380"/>
                    </a:lnTo>
                    <a:lnTo>
                      <a:pt x="37732" y="4188"/>
                    </a:lnTo>
                    <a:lnTo>
                      <a:pt x="37745" y="3983"/>
                    </a:lnTo>
                    <a:lnTo>
                      <a:pt x="37732" y="3778"/>
                    </a:lnTo>
                    <a:lnTo>
                      <a:pt x="37719" y="3574"/>
                    </a:lnTo>
                    <a:lnTo>
                      <a:pt x="37694" y="3369"/>
                    </a:lnTo>
                    <a:lnTo>
                      <a:pt x="37655" y="3177"/>
                    </a:lnTo>
                    <a:lnTo>
                      <a:pt x="37617" y="2984"/>
                    </a:lnTo>
                    <a:lnTo>
                      <a:pt x="37566" y="2792"/>
                    </a:lnTo>
                    <a:lnTo>
                      <a:pt x="37502" y="2613"/>
                    </a:lnTo>
                    <a:lnTo>
                      <a:pt x="37425" y="2434"/>
                    </a:lnTo>
                    <a:lnTo>
                      <a:pt x="37348" y="2254"/>
                    </a:lnTo>
                    <a:lnTo>
                      <a:pt x="37258" y="2088"/>
                    </a:lnTo>
                    <a:lnTo>
                      <a:pt x="37169" y="1921"/>
                    </a:lnTo>
                    <a:lnTo>
                      <a:pt x="37066" y="1755"/>
                    </a:lnTo>
                    <a:lnTo>
                      <a:pt x="36951" y="1601"/>
                    </a:lnTo>
                    <a:lnTo>
                      <a:pt x="36836" y="1447"/>
                    </a:lnTo>
                    <a:lnTo>
                      <a:pt x="36708" y="1307"/>
                    </a:lnTo>
                    <a:lnTo>
                      <a:pt x="36580" y="1166"/>
                    </a:lnTo>
                    <a:lnTo>
                      <a:pt x="36439" y="1038"/>
                    </a:lnTo>
                    <a:lnTo>
                      <a:pt x="36298" y="910"/>
                    </a:lnTo>
                    <a:lnTo>
                      <a:pt x="36144" y="794"/>
                    </a:lnTo>
                    <a:lnTo>
                      <a:pt x="35990" y="679"/>
                    </a:lnTo>
                    <a:lnTo>
                      <a:pt x="35824" y="577"/>
                    </a:lnTo>
                    <a:lnTo>
                      <a:pt x="35657" y="487"/>
                    </a:lnTo>
                    <a:lnTo>
                      <a:pt x="35491" y="397"/>
                    </a:lnTo>
                    <a:lnTo>
                      <a:pt x="35312" y="320"/>
                    </a:lnTo>
                    <a:lnTo>
                      <a:pt x="35132" y="244"/>
                    </a:lnTo>
                    <a:lnTo>
                      <a:pt x="34953" y="179"/>
                    </a:lnTo>
                    <a:lnTo>
                      <a:pt x="34761" y="128"/>
                    </a:lnTo>
                    <a:lnTo>
                      <a:pt x="34569" y="90"/>
                    </a:lnTo>
                    <a:lnTo>
                      <a:pt x="34377" y="51"/>
                    </a:lnTo>
                    <a:lnTo>
                      <a:pt x="34172" y="26"/>
                    </a:lnTo>
                    <a:lnTo>
                      <a:pt x="33967" y="13"/>
                    </a:lnTo>
                    <a:lnTo>
                      <a:pt x="337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0"/>
              <p:cNvSpPr/>
              <p:nvPr/>
            </p:nvSpPr>
            <p:spPr>
              <a:xfrm>
                <a:off x="5896444" y="3921455"/>
                <a:ext cx="1128118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35748" h="5956" extrusionOk="0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2917" y="5956"/>
                    </a:lnTo>
                    <a:lnTo>
                      <a:pt x="33070" y="5943"/>
                    </a:lnTo>
                    <a:lnTo>
                      <a:pt x="33365" y="5905"/>
                    </a:lnTo>
                    <a:lnTo>
                      <a:pt x="33659" y="5828"/>
                    </a:lnTo>
                    <a:lnTo>
                      <a:pt x="33928" y="5725"/>
                    </a:lnTo>
                    <a:lnTo>
                      <a:pt x="34184" y="5597"/>
                    </a:lnTo>
                    <a:lnTo>
                      <a:pt x="34428" y="5456"/>
                    </a:lnTo>
                    <a:lnTo>
                      <a:pt x="34658" y="5277"/>
                    </a:lnTo>
                    <a:lnTo>
                      <a:pt x="34876" y="5085"/>
                    </a:lnTo>
                    <a:lnTo>
                      <a:pt x="35068" y="4880"/>
                    </a:lnTo>
                    <a:lnTo>
                      <a:pt x="35235" y="4649"/>
                    </a:lnTo>
                    <a:lnTo>
                      <a:pt x="35388" y="4406"/>
                    </a:lnTo>
                    <a:lnTo>
                      <a:pt x="35517" y="4137"/>
                    </a:lnTo>
                    <a:lnTo>
                      <a:pt x="35619" y="3868"/>
                    </a:lnTo>
                    <a:lnTo>
                      <a:pt x="35683" y="3586"/>
                    </a:lnTo>
                    <a:lnTo>
                      <a:pt x="35734" y="3279"/>
                    </a:lnTo>
                    <a:lnTo>
                      <a:pt x="35747" y="3138"/>
                    </a:lnTo>
                    <a:lnTo>
                      <a:pt x="35747" y="2984"/>
                    </a:lnTo>
                    <a:lnTo>
                      <a:pt x="35747" y="2831"/>
                    </a:lnTo>
                    <a:lnTo>
                      <a:pt x="35734" y="2677"/>
                    </a:lnTo>
                    <a:lnTo>
                      <a:pt x="35683" y="2382"/>
                    </a:lnTo>
                    <a:lnTo>
                      <a:pt x="35619" y="2088"/>
                    </a:lnTo>
                    <a:lnTo>
                      <a:pt x="35517" y="1819"/>
                    </a:lnTo>
                    <a:lnTo>
                      <a:pt x="35388" y="1563"/>
                    </a:lnTo>
                    <a:lnTo>
                      <a:pt x="35235" y="1319"/>
                    </a:lnTo>
                    <a:lnTo>
                      <a:pt x="35068" y="1089"/>
                    </a:lnTo>
                    <a:lnTo>
                      <a:pt x="34876" y="871"/>
                    </a:lnTo>
                    <a:lnTo>
                      <a:pt x="34658" y="679"/>
                    </a:lnTo>
                    <a:lnTo>
                      <a:pt x="34428" y="512"/>
                    </a:lnTo>
                    <a:lnTo>
                      <a:pt x="34184" y="359"/>
                    </a:lnTo>
                    <a:lnTo>
                      <a:pt x="33928" y="231"/>
                    </a:lnTo>
                    <a:lnTo>
                      <a:pt x="33659" y="128"/>
                    </a:lnTo>
                    <a:lnTo>
                      <a:pt x="33365" y="64"/>
                    </a:lnTo>
                    <a:lnTo>
                      <a:pt x="33070" y="13"/>
                    </a:lnTo>
                    <a:lnTo>
                      <a:pt x="329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0"/>
              <p:cNvSpPr/>
              <p:nvPr/>
            </p:nvSpPr>
            <p:spPr>
              <a:xfrm>
                <a:off x="5693528" y="2429189"/>
                <a:ext cx="1535935" cy="1155194"/>
              </a:xfrm>
              <a:custGeom>
                <a:avLst/>
                <a:gdLst/>
                <a:ahLst/>
                <a:cxnLst/>
                <a:rect l="l" t="t" r="r" b="b"/>
                <a:pathLst>
                  <a:path w="48671" h="36606" extrusionOk="0">
                    <a:moveTo>
                      <a:pt x="18162" y="0"/>
                    </a:moveTo>
                    <a:lnTo>
                      <a:pt x="17881" y="13"/>
                    </a:lnTo>
                    <a:lnTo>
                      <a:pt x="17599" y="39"/>
                    </a:lnTo>
                    <a:lnTo>
                      <a:pt x="17330" y="77"/>
                    </a:lnTo>
                    <a:lnTo>
                      <a:pt x="17048" y="116"/>
                    </a:lnTo>
                    <a:lnTo>
                      <a:pt x="16779" y="167"/>
                    </a:lnTo>
                    <a:lnTo>
                      <a:pt x="16510" y="218"/>
                    </a:lnTo>
                    <a:lnTo>
                      <a:pt x="16241" y="282"/>
                    </a:lnTo>
                    <a:lnTo>
                      <a:pt x="15985" y="359"/>
                    </a:lnTo>
                    <a:lnTo>
                      <a:pt x="15729" y="449"/>
                    </a:lnTo>
                    <a:lnTo>
                      <a:pt x="15473" y="538"/>
                    </a:lnTo>
                    <a:lnTo>
                      <a:pt x="15217" y="628"/>
                    </a:lnTo>
                    <a:lnTo>
                      <a:pt x="14973" y="743"/>
                    </a:lnTo>
                    <a:lnTo>
                      <a:pt x="14730" y="846"/>
                    </a:lnTo>
                    <a:lnTo>
                      <a:pt x="14486" y="974"/>
                    </a:lnTo>
                    <a:lnTo>
                      <a:pt x="14256" y="1102"/>
                    </a:lnTo>
                    <a:lnTo>
                      <a:pt x="14025" y="1230"/>
                    </a:lnTo>
                    <a:lnTo>
                      <a:pt x="13795" y="1371"/>
                    </a:lnTo>
                    <a:lnTo>
                      <a:pt x="13577" y="1525"/>
                    </a:lnTo>
                    <a:lnTo>
                      <a:pt x="13359" y="1678"/>
                    </a:lnTo>
                    <a:lnTo>
                      <a:pt x="13154" y="1845"/>
                    </a:lnTo>
                    <a:lnTo>
                      <a:pt x="12950" y="2011"/>
                    </a:lnTo>
                    <a:lnTo>
                      <a:pt x="12745" y="2178"/>
                    </a:lnTo>
                    <a:lnTo>
                      <a:pt x="12552" y="2357"/>
                    </a:lnTo>
                    <a:lnTo>
                      <a:pt x="12360" y="2549"/>
                    </a:lnTo>
                    <a:lnTo>
                      <a:pt x="12181" y="2741"/>
                    </a:lnTo>
                    <a:lnTo>
                      <a:pt x="12002" y="2933"/>
                    </a:lnTo>
                    <a:lnTo>
                      <a:pt x="11835" y="3138"/>
                    </a:lnTo>
                    <a:lnTo>
                      <a:pt x="11669" y="3343"/>
                    </a:lnTo>
                    <a:lnTo>
                      <a:pt x="11502" y="3561"/>
                    </a:lnTo>
                    <a:lnTo>
                      <a:pt x="11361" y="3779"/>
                    </a:lnTo>
                    <a:lnTo>
                      <a:pt x="11208" y="3996"/>
                    </a:lnTo>
                    <a:lnTo>
                      <a:pt x="10990" y="3971"/>
                    </a:lnTo>
                    <a:lnTo>
                      <a:pt x="10772" y="3945"/>
                    </a:lnTo>
                    <a:lnTo>
                      <a:pt x="10542" y="3932"/>
                    </a:lnTo>
                    <a:lnTo>
                      <a:pt x="10311" y="3920"/>
                    </a:lnTo>
                    <a:lnTo>
                      <a:pt x="10017" y="3932"/>
                    </a:lnTo>
                    <a:lnTo>
                      <a:pt x="9722" y="3958"/>
                    </a:lnTo>
                    <a:lnTo>
                      <a:pt x="9427" y="3984"/>
                    </a:lnTo>
                    <a:lnTo>
                      <a:pt x="9146" y="4035"/>
                    </a:lnTo>
                    <a:lnTo>
                      <a:pt x="8864" y="4099"/>
                    </a:lnTo>
                    <a:lnTo>
                      <a:pt x="8582" y="4189"/>
                    </a:lnTo>
                    <a:lnTo>
                      <a:pt x="8313" y="4278"/>
                    </a:lnTo>
                    <a:lnTo>
                      <a:pt x="8057" y="4381"/>
                    </a:lnTo>
                    <a:lnTo>
                      <a:pt x="7801" y="4496"/>
                    </a:lnTo>
                    <a:lnTo>
                      <a:pt x="7545" y="4624"/>
                    </a:lnTo>
                    <a:lnTo>
                      <a:pt x="7301" y="4765"/>
                    </a:lnTo>
                    <a:lnTo>
                      <a:pt x="7071" y="4919"/>
                    </a:lnTo>
                    <a:lnTo>
                      <a:pt x="6840" y="5072"/>
                    </a:lnTo>
                    <a:lnTo>
                      <a:pt x="6622" y="5252"/>
                    </a:lnTo>
                    <a:lnTo>
                      <a:pt x="6405" y="5431"/>
                    </a:lnTo>
                    <a:lnTo>
                      <a:pt x="6213" y="5623"/>
                    </a:lnTo>
                    <a:lnTo>
                      <a:pt x="6008" y="5828"/>
                    </a:lnTo>
                    <a:lnTo>
                      <a:pt x="5828" y="6033"/>
                    </a:lnTo>
                    <a:lnTo>
                      <a:pt x="5662" y="6251"/>
                    </a:lnTo>
                    <a:lnTo>
                      <a:pt x="5495" y="6481"/>
                    </a:lnTo>
                    <a:lnTo>
                      <a:pt x="5342" y="6725"/>
                    </a:lnTo>
                    <a:lnTo>
                      <a:pt x="5201" y="6968"/>
                    </a:lnTo>
                    <a:lnTo>
                      <a:pt x="5073" y="7211"/>
                    </a:lnTo>
                    <a:lnTo>
                      <a:pt x="4957" y="7467"/>
                    </a:lnTo>
                    <a:lnTo>
                      <a:pt x="4855" y="7736"/>
                    </a:lnTo>
                    <a:lnTo>
                      <a:pt x="4765" y="8005"/>
                    </a:lnTo>
                    <a:lnTo>
                      <a:pt x="4688" y="8287"/>
                    </a:lnTo>
                    <a:lnTo>
                      <a:pt x="4624" y="8556"/>
                    </a:lnTo>
                    <a:lnTo>
                      <a:pt x="4573" y="8851"/>
                    </a:lnTo>
                    <a:lnTo>
                      <a:pt x="4535" y="9145"/>
                    </a:lnTo>
                    <a:lnTo>
                      <a:pt x="4509" y="9440"/>
                    </a:lnTo>
                    <a:lnTo>
                      <a:pt x="4509" y="9734"/>
                    </a:lnTo>
                    <a:lnTo>
                      <a:pt x="4509" y="9978"/>
                    </a:lnTo>
                    <a:lnTo>
                      <a:pt x="4535" y="10234"/>
                    </a:lnTo>
                    <a:lnTo>
                      <a:pt x="4560" y="10477"/>
                    </a:lnTo>
                    <a:lnTo>
                      <a:pt x="4599" y="10721"/>
                    </a:lnTo>
                    <a:lnTo>
                      <a:pt x="4343" y="10849"/>
                    </a:lnTo>
                    <a:lnTo>
                      <a:pt x="4086" y="11002"/>
                    </a:lnTo>
                    <a:lnTo>
                      <a:pt x="3856" y="11156"/>
                    </a:lnTo>
                    <a:lnTo>
                      <a:pt x="3613" y="11323"/>
                    </a:lnTo>
                    <a:lnTo>
                      <a:pt x="3382" y="11489"/>
                    </a:lnTo>
                    <a:lnTo>
                      <a:pt x="3152" y="11668"/>
                    </a:lnTo>
                    <a:lnTo>
                      <a:pt x="2934" y="11848"/>
                    </a:lnTo>
                    <a:lnTo>
                      <a:pt x="2729" y="12040"/>
                    </a:lnTo>
                    <a:lnTo>
                      <a:pt x="2524" y="12245"/>
                    </a:lnTo>
                    <a:lnTo>
                      <a:pt x="2319" y="12450"/>
                    </a:lnTo>
                    <a:lnTo>
                      <a:pt x="2127" y="12655"/>
                    </a:lnTo>
                    <a:lnTo>
                      <a:pt x="1935" y="12872"/>
                    </a:lnTo>
                    <a:lnTo>
                      <a:pt x="1768" y="13103"/>
                    </a:lnTo>
                    <a:lnTo>
                      <a:pt x="1589" y="13333"/>
                    </a:lnTo>
                    <a:lnTo>
                      <a:pt x="1422" y="13564"/>
                    </a:lnTo>
                    <a:lnTo>
                      <a:pt x="1269" y="13807"/>
                    </a:lnTo>
                    <a:lnTo>
                      <a:pt x="1128" y="14063"/>
                    </a:lnTo>
                    <a:lnTo>
                      <a:pt x="987" y="14307"/>
                    </a:lnTo>
                    <a:lnTo>
                      <a:pt x="859" y="14576"/>
                    </a:lnTo>
                    <a:lnTo>
                      <a:pt x="731" y="14832"/>
                    </a:lnTo>
                    <a:lnTo>
                      <a:pt x="616" y="15101"/>
                    </a:lnTo>
                    <a:lnTo>
                      <a:pt x="513" y="15370"/>
                    </a:lnTo>
                    <a:lnTo>
                      <a:pt x="423" y="15652"/>
                    </a:lnTo>
                    <a:lnTo>
                      <a:pt x="334" y="15933"/>
                    </a:lnTo>
                    <a:lnTo>
                      <a:pt x="257" y="16215"/>
                    </a:lnTo>
                    <a:lnTo>
                      <a:pt x="193" y="16497"/>
                    </a:lnTo>
                    <a:lnTo>
                      <a:pt x="129" y="16792"/>
                    </a:lnTo>
                    <a:lnTo>
                      <a:pt x="90" y="17086"/>
                    </a:lnTo>
                    <a:lnTo>
                      <a:pt x="52" y="17394"/>
                    </a:lnTo>
                    <a:lnTo>
                      <a:pt x="26" y="17688"/>
                    </a:lnTo>
                    <a:lnTo>
                      <a:pt x="1" y="17996"/>
                    </a:lnTo>
                    <a:lnTo>
                      <a:pt x="1" y="18303"/>
                    </a:lnTo>
                    <a:lnTo>
                      <a:pt x="1" y="18610"/>
                    </a:lnTo>
                    <a:lnTo>
                      <a:pt x="26" y="18918"/>
                    </a:lnTo>
                    <a:lnTo>
                      <a:pt x="52" y="19225"/>
                    </a:lnTo>
                    <a:lnTo>
                      <a:pt x="90" y="19520"/>
                    </a:lnTo>
                    <a:lnTo>
                      <a:pt x="129" y="19814"/>
                    </a:lnTo>
                    <a:lnTo>
                      <a:pt x="193" y="20109"/>
                    </a:lnTo>
                    <a:lnTo>
                      <a:pt x="257" y="20391"/>
                    </a:lnTo>
                    <a:lnTo>
                      <a:pt x="334" y="20685"/>
                    </a:lnTo>
                    <a:lnTo>
                      <a:pt x="423" y="20967"/>
                    </a:lnTo>
                    <a:lnTo>
                      <a:pt x="513" y="21236"/>
                    </a:lnTo>
                    <a:lnTo>
                      <a:pt x="616" y="21505"/>
                    </a:lnTo>
                    <a:lnTo>
                      <a:pt x="731" y="21774"/>
                    </a:lnTo>
                    <a:lnTo>
                      <a:pt x="859" y="22043"/>
                    </a:lnTo>
                    <a:lnTo>
                      <a:pt x="987" y="22299"/>
                    </a:lnTo>
                    <a:lnTo>
                      <a:pt x="1128" y="22555"/>
                    </a:lnTo>
                    <a:lnTo>
                      <a:pt x="1269" y="22798"/>
                    </a:lnTo>
                    <a:lnTo>
                      <a:pt x="1422" y="23042"/>
                    </a:lnTo>
                    <a:lnTo>
                      <a:pt x="1589" y="23272"/>
                    </a:lnTo>
                    <a:lnTo>
                      <a:pt x="1768" y="23503"/>
                    </a:lnTo>
                    <a:lnTo>
                      <a:pt x="1935" y="23733"/>
                    </a:lnTo>
                    <a:lnTo>
                      <a:pt x="2127" y="23951"/>
                    </a:lnTo>
                    <a:lnTo>
                      <a:pt x="2319" y="24156"/>
                    </a:lnTo>
                    <a:lnTo>
                      <a:pt x="2524" y="24374"/>
                    </a:lnTo>
                    <a:lnTo>
                      <a:pt x="2729" y="24566"/>
                    </a:lnTo>
                    <a:lnTo>
                      <a:pt x="2934" y="24758"/>
                    </a:lnTo>
                    <a:lnTo>
                      <a:pt x="3152" y="24937"/>
                    </a:lnTo>
                    <a:lnTo>
                      <a:pt x="3382" y="25117"/>
                    </a:lnTo>
                    <a:lnTo>
                      <a:pt x="3613" y="25296"/>
                    </a:lnTo>
                    <a:lnTo>
                      <a:pt x="3856" y="25450"/>
                    </a:lnTo>
                    <a:lnTo>
                      <a:pt x="4086" y="25603"/>
                    </a:lnTo>
                    <a:lnTo>
                      <a:pt x="4343" y="25757"/>
                    </a:lnTo>
                    <a:lnTo>
                      <a:pt x="4599" y="25898"/>
                    </a:lnTo>
                    <a:lnTo>
                      <a:pt x="4560" y="26141"/>
                    </a:lnTo>
                    <a:lnTo>
                      <a:pt x="4535" y="26385"/>
                    </a:lnTo>
                    <a:lnTo>
                      <a:pt x="4509" y="26628"/>
                    </a:lnTo>
                    <a:lnTo>
                      <a:pt x="4509" y="26871"/>
                    </a:lnTo>
                    <a:lnTo>
                      <a:pt x="4509" y="27179"/>
                    </a:lnTo>
                    <a:lnTo>
                      <a:pt x="4535" y="27473"/>
                    </a:lnTo>
                    <a:lnTo>
                      <a:pt x="4573" y="27768"/>
                    </a:lnTo>
                    <a:lnTo>
                      <a:pt x="4624" y="28050"/>
                    </a:lnTo>
                    <a:lnTo>
                      <a:pt x="4688" y="28331"/>
                    </a:lnTo>
                    <a:lnTo>
                      <a:pt x="4765" y="28600"/>
                    </a:lnTo>
                    <a:lnTo>
                      <a:pt x="4855" y="28869"/>
                    </a:lnTo>
                    <a:lnTo>
                      <a:pt x="4957" y="29138"/>
                    </a:lnTo>
                    <a:lnTo>
                      <a:pt x="5073" y="29395"/>
                    </a:lnTo>
                    <a:lnTo>
                      <a:pt x="5201" y="29651"/>
                    </a:lnTo>
                    <a:lnTo>
                      <a:pt x="5342" y="29894"/>
                    </a:lnTo>
                    <a:lnTo>
                      <a:pt x="5495" y="30125"/>
                    </a:lnTo>
                    <a:lnTo>
                      <a:pt x="5662" y="30355"/>
                    </a:lnTo>
                    <a:lnTo>
                      <a:pt x="5828" y="30573"/>
                    </a:lnTo>
                    <a:lnTo>
                      <a:pt x="6008" y="30791"/>
                    </a:lnTo>
                    <a:lnTo>
                      <a:pt x="6213" y="30983"/>
                    </a:lnTo>
                    <a:lnTo>
                      <a:pt x="6405" y="31175"/>
                    </a:lnTo>
                    <a:lnTo>
                      <a:pt x="6622" y="31367"/>
                    </a:lnTo>
                    <a:lnTo>
                      <a:pt x="6840" y="31533"/>
                    </a:lnTo>
                    <a:lnTo>
                      <a:pt x="7071" y="31700"/>
                    </a:lnTo>
                    <a:lnTo>
                      <a:pt x="7301" y="31841"/>
                    </a:lnTo>
                    <a:lnTo>
                      <a:pt x="7545" y="31982"/>
                    </a:lnTo>
                    <a:lnTo>
                      <a:pt x="7801" y="32110"/>
                    </a:lnTo>
                    <a:lnTo>
                      <a:pt x="8057" y="32238"/>
                    </a:lnTo>
                    <a:lnTo>
                      <a:pt x="8313" y="32340"/>
                    </a:lnTo>
                    <a:lnTo>
                      <a:pt x="8582" y="32430"/>
                    </a:lnTo>
                    <a:lnTo>
                      <a:pt x="8864" y="32507"/>
                    </a:lnTo>
                    <a:lnTo>
                      <a:pt x="9146" y="32571"/>
                    </a:lnTo>
                    <a:lnTo>
                      <a:pt x="9427" y="32622"/>
                    </a:lnTo>
                    <a:lnTo>
                      <a:pt x="9722" y="32661"/>
                    </a:lnTo>
                    <a:lnTo>
                      <a:pt x="10017" y="32686"/>
                    </a:lnTo>
                    <a:lnTo>
                      <a:pt x="10542" y="32686"/>
                    </a:lnTo>
                    <a:lnTo>
                      <a:pt x="10772" y="32673"/>
                    </a:lnTo>
                    <a:lnTo>
                      <a:pt x="10990" y="32648"/>
                    </a:lnTo>
                    <a:lnTo>
                      <a:pt x="11208" y="32609"/>
                    </a:lnTo>
                    <a:lnTo>
                      <a:pt x="11361" y="32840"/>
                    </a:lnTo>
                    <a:lnTo>
                      <a:pt x="11502" y="33058"/>
                    </a:lnTo>
                    <a:lnTo>
                      <a:pt x="11669" y="33263"/>
                    </a:lnTo>
                    <a:lnTo>
                      <a:pt x="11835" y="33467"/>
                    </a:lnTo>
                    <a:lnTo>
                      <a:pt x="12002" y="33672"/>
                    </a:lnTo>
                    <a:lnTo>
                      <a:pt x="12181" y="33877"/>
                    </a:lnTo>
                    <a:lnTo>
                      <a:pt x="12360" y="34069"/>
                    </a:lnTo>
                    <a:lnTo>
                      <a:pt x="12552" y="34249"/>
                    </a:lnTo>
                    <a:lnTo>
                      <a:pt x="12745" y="34428"/>
                    </a:lnTo>
                    <a:lnTo>
                      <a:pt x="12950" y="34607"/>
                    </a:lnTo>
                    <a:lnTo>
                      <a:pt x="13154" y="34774"/>
                    </a:lnTo>
                    <a:lnTo>
                      <a:pt x="13359" y="34928"/>
                    </a:lnTo>
                    <a:lnTo>
                      <a:pt x="13577" y="35081"/>
                    </a:lnTo>
                    <a:lnTo>
                      <a:pt x="13795" y="35235"/>
                    </a:lnTo>
                    <a:lnTo>
                      <a:pt x="14025" y="35376"/>
                    </a:lnTo>
                    <a:lnTo>
                      <a:pt x="14256" y="35517"/>
                    </a:lnTo>
                    <a:lnTo>
                      <a:pt x="14486" y="35645"/>
                    </a:lnTo>
                    <a:lnTo>
                      <a:pt x="14730" y="35760"/>
                    </a:lnTo>
                    <a:lnTo>
                      <a:pt x="14973" y="35875"/>
                    </a:lnTo>
                    <a:lnTo>
                      <a:pt x="15217" y="35978"/>
                    </a:lnTo>
                    <a:lnTo>
                      <a:pt x="15473" y="36080"/>
                    </a:lnTo>
                    <a:lnTo>
                      <a:pt x="15729" y="36170"/>
                    </a:lnTo>
                    <a:lnTo>
                      <a:pt x="15985" y="36247"/>
                    </a:lnTo>
                    <a:lnTo>
                      <a:pt x="16241" y="36324"/>
                    </a:lnTo>
                    <a:lnTo>
                      <a:pt x="16510" y="36388"/>
                    </a:lnTo>
                    <a:lnTo>
                      <a:pt x="16779" y="36452"/>
                    </a:lnTo>
                    <a:lnTo>
                      <a:pt x="17048" y="36503"/>
                    </a:lnTo>
                    <a:lnTo>
                      <a:pt x="17330" y="36541"/>
                    </a:lnTo>
                    <a:lnTo>
                      <a:pt x="17599" y="36567"/>
                    </a:lnTo>
                    <a:lnTo>
                      <a:pt x="17881" y="36593"/>
                    </a:lnTo>
                    <a:lnTo>
                      <a:pt x="18162" y="36605"/>
                    </a:lnTo>
                    <a:lnTo>
                      <a:pt x="18790" y="36605"/>
                    </a:lnTo>
                    <a:lnTo>
                      <a:pt x="19123" y="36580"/>
                    </a:lnTo>
                    <a:lnTo>
                      <a:pt x="19456" y="36554"/>
                    </a:lnTo>
                    <a:lnTo>
                      <a:pt x="19789" y="36503"/>
                    </a:lnTo>
                    <a:lnTo>
                      <a:pt x="20109" y="36452"/>
                    </a:lnTo>
                    <a:lnTo>
                      <a:pt x="20429" y="36375"/>
                    </a:lnTo>
                    <a:lnTo>
                      <a:pt x="20750" y="36298"/>
                    </a:lnTo>
                    <a:lnTo>
                      <a:pt x="21057" y="36208"/>
                    </a:lnTo>
                    <a:lnTo>
                      <a:pt x="21364" y="36106"/>
                    </a:lnTo>
                    <a:lnTo>
                      <a:pt x="21659" y="35991"/>
                    </a:lnTo>
                    <a:lnTo>
                      <a:pt x="21953" y="35863"/>
                    </a:lnTo>
                    <a:lnTo>
                      <a:pt x="22248" y="35722"/>
                    </a:lnTo>
                    <a:lnTo>
                      <a:pt x="22530" y="35581"/>
                    </a:lnTo>
                    <a:lnTo>
                      <a:pt x="22812" y="35427"/>
                    </a:lnTo>
                    <a:lnTo>
                      <a:pt x="23081" y="35248"/>
                    </a:lnTo>
                    <a:lnTo>
                      <a:pt x="23337" y="35081"/>
                    </a:lnTo>
                    <a:lnTo>
                      <a:pt x="23593" y="34889"/>
                    </a:lnTo>
                    <a:lnTo>
                      <a:pt x="23849" y="34697"/>
                    </a:lnTo>
                    <a:lnTo>
                      <a:pt x="24080" y="34492"/>
                    </a:lnTo>
                    <a:lnTo>
                      <a:pt x="24323" y="34274"/>
                    </a:lnTo>
                    <a:lnTo>
                      <a:pt x="24541" y="34057"/>
                    </a:lnTo>
                    <a:lnTo>
                      <a:pt x="24758" y="33826"/>
                    </a:lnTo>
                    <a:lnTo>
                      <a:pt x="24976" y="33596"/>
                    </a:lnTo>
                    <a:lnTo>
                      <a:pt x="25168" y="33352"/>
                    </a:lnTo>
                    <a:lnTo>
                      <a:pt x="25360" y="33096"/>
                    </a:lnTo>
                    <a:lnTo>
                      <a:pt x="25540" y="32840"/>
                    </a:lnTo>
                    <a:lnTo>
                      <a:pt x="25719" y="32571"/>
                    </a:lnTo>
                    <a:lnTo>
                      <a:pt x="25885" y="32302"/>
                    </a:lnTo>
                    <a:lnTo>
                      <a:pt x="26039" y="32020"/>
                    </a:lnTo>
                    <a:lnTo>
                      <a:pt x="26180" y="31738"/>
                    </a:lnTo>
                    <a:lnTo>
                      <a:pt x="26308" y="31444"/>
                    </a:lnTo>
                    <a:lnTo>
                      <a:pt x="26436" y="31149"/>
                    </a:lnTo>
                    <a:lnTo>
                      <a:pt x="26628" y="31316"/>
                    </a:lnTo>
                    <a:lnTo>
                      <a:pt x="26833" y="31482"/>
                    </a:lnTo>
                    <a:lnTo>
                      <a:pt x="27051" y="31649"/>
                    </a:lnTo>
                    <a:lnTo>
                      <a:pt x="27269" y="31790"/>
                    </a:lnTo>
                    <a:lnTo>
                      <a:pt x="27499" y="31931"/>
                    </a:lnTo>
                    <a:lnTo>
                      <a:pt x="27730" y="32059"/>
                    </a:lnTo>
                    <a:lnTo>
                      <a:pt x="27973" y="32174"/>
                    </a:lnTo>
                    <a:lnTo>
                      <a:pt x="28216" y="32276"/>
                    </a:lnTo>
                    <a:lnTo>
                      <a:pt x="28473" y="32366"/>
                    </a:lnTo>
                    <a:lnTo>
                      <a:pt x="28729" y="32456"/>
                    </a:lnTo>
                    <a:lnTo>
                      <a:pt x="28985" y="32520"/>
                    </a:lnTo>
                    <a:lnTo>
                      <a:pt x="29254" y="32584"/>
                    </a:lnTo>
                    <a:lnTo>
                      <a:pt x="29523" y="32622"/>
                    </a:lnTo>
                    <a:lnTo>
                      <a:pt x="29805" y="32661"/>
                    </a:lnTo>
                    <a:lnTo>
                      <a:pt x="30086" y="32686"/>
                    </a:lnTo>
                    <a:lnTo>
                      <a:pt x="30368" y="32686"/>
                    </a:lnTo>
                    <a:lnTo>
                      <a:pt x="30688" y="32673"/>
                    </a:lnTo>
                    <a:lnTo>
                      <a:pt x="31009" y="32648"/>
                    </a:lnTo>
                    <a:lnTo>
                      <a:pt x="31329" y="32609"/>
                    </a:lnTo>
                    <a:lnTo>
                      <a:pt x="31636" y="32545"/>
                    </a:lnTo>
                    <a:lnTo>
                      <a:pt x="31931" y="32468"/>
                    </a:lnTo>
                    <a:lnTo>
                      <a:pt x="32238" y="32379"/>
                    </a:lnTo>
                    <a:lnTo>
                      <a:pt x="32520" y="32276"/>
                    </a:lnTo>
                    <a:lnTo>
                      <a:pt x="32802" y="32148"/>
                    </a:lnTo>
                    <a:lnTo>
                      <a:pt x="33083" y="32020"/>
                    </a:lnTo>
                    <a:lnTo>
                      <a:pt x="33340" y="31866"/>
                    </a:lnTo>
                    <a:lnTo>
                      <a:pt x="33596" y="31700"/>
                    </a:lnTo>
                    <a:lnTo>
                      <a:pt x="33852" y="31521"/>
                    </a:lnTo>
                    <a:lnTo>
                      <a:pt x="34082" y="31341"/>
                    </a:lnTo>
                    <a:lnTo>
                      <a:pt x="34313" y="31136"/>
                    </a:lnTo>
                    <a:lnTo>
                      <a:pt x="34531" y="30919"/>
                    </a:lnTo>
                    <a:lnTo>
                      <a:pt x="34736" y="30701"/>
                    </a:lnTo>
                    <a:lnTo>
                      <a:pt x="34915" y="30867"/>
                    </a:lnTo>
                    <a:lnTo>
                      <a:pt x="35107" y="31021"/>
                    </a:lnTo>
                    <a:lnTo>
                      <a:pt x="35299" y="31162"/>
                    </a:lnTo>
                    <a:lnTo>
                      <a:pt x="35504" y="31303"/>
                    </a:lnTo>
                    <a:lnTo>
                      <a:pt x="35709" y="31431"/>
                    </a:lnTo>
                    <a:lnTo>
                      <a:pt x="35927" y="31546"/>
                    </a:lnTo>
                    <a:lnTo>
                      <a:pt x="36145" y="31662"/>
                    </a:lnTo>
                    <a:lnTo>
                      <a:pt x="36375" y="31764"/>
                    </a:lnTo>
                    <a:lnTo>
                      <a:pt x="36606" y="31854"/>
                    </a:lnTo>
                    <a:lnTo>
                      <a:pt x="36836" y="31931"/>
                    </a:lnTo>
                    <a:lnTo>
                      <a:pt x="37080" y="31995"/>
                    </a:lnTo>
                    <a:lnTo>
                      <a:pt x="37336" y="32046"/>
                    </a:lnTo>
                    <a:lnTo>
                      <a:pt x="37579" y="32097"/>
                    </a:lnTo>
                    <a:lnTo>
                      <a:pt x="37835" y="32123"/>
                    </a:lnTo>
                    <a:lnTo>
                      <a:pt x="38091" y="32135"/>
                    </a:lnTo>
                    <a:lnTo>
                      <a:pt x="38360" y="32148"/>
                    </a:lnTo>
                    <a:lnTo>
                      <a:pt x="38629" y="32135"/>
                    </a:lnTo>
                    <a:lnTo>
                      <a:pt x="38898" y="32123"/>
                    </a:lnTo>
                    <a:lnTo>
                      <a:pt x="39154" y="32084"/>
                    </a:lnTo>
                    <a:lnTo>
                      <a:pt x="39423" y="32046"/>
                    </a:lnTo>
                    <a:lnTo>
                      <a:pt x="39667" y="31982"/>
                    </a:lnTo>
                    <a:lnTo>
                      <a:pt x="39923" y="31905"/>
                    </a:lnTo>
                    <a:lnTo>
                      <a:pt x="40166" y="31828"/>
                    </a:lnTo>
                    <a:lnTo>
                      <a:pt x="40410" y="31738"/>
                    </a:lnTo>
                    <a:lnTo>
                      <a:pt x="40640" y="31623"/>
                    </a:lnTo>
                    <a:lnTo>
                      <a:pt x="40871" y="31508"/>
                    </a:lnTo>
                    <a:lnTo>
                      <a:pt x="41088" y="31380"/>
                    </a:lnTo>
                    <a:lnTo>
                      <a:pt x="41306" y="31252"/>
                    </a:lnTo>
                    <a:lnTo>
                      <a:pt x="41511" y="31098"/>
                    </a:lnTo>
                    <a:lnTo>
                      <a:pt x="41703" y="30944"/>
                    </a:lnTo>
                    <a:lnTo>
                      <a:pt x="41895" y="30778"/>
                    </a:lnTo>
                    <a:lnTo>
                      <a:pt x="42087" y="30598"/>
                    </a:lnTo>
                    <a:lnTo>
                      <a:pt x="42254" y="30419"/>
                    </a:lnTo>
                    <a:lnTo>
                      <a:pt x="42420" y="30227"/>
                    </a:lnTo>
                    <a:lnTo>
                      <a:pt x="42574" y="30035"/>
                    </a:lnTo>
                    <a:lnTo>
                      <a:pt x="42728" y="29830"/>
                    </a:lnTo>
                    <a:lnTo>
                      <a:pt x="42869" y="29612"/>
                    </a:lnTo>
                    <a:lnTo>
                      <a:pt x="42984" y="29395"/>
                    </a:lnTo>
                    <a:lnTo>
                      <a:pt x="43112" y="29164"/>
                    </a:lnTo>
                    <a:lnTo>
                      <a:pt x="43214" y="28933"/>
                    </a:lnTo>
                    <a:lnTo>
                      <a:pt x="43304" y="28690"/>
                    </a:lnTo>
                    <a:lnTo>
                      <a:pt x="43394" y="28447"/>
                    </a:lnTo>
                    <a:lnTo>
                      <a:pt x="43458" y="28191"/>
                    </a:lnTo>
                    <a:lnTo>
                      <a:pt x="43522" y="27934"/>
                    </a:lnTo>
                    <a:lnTo>
                      <a:pt x="43560" y="27678"/>
                    </a:lnTo>
                    <a:lnTo>
                      <a:pt x="43599" y="27422"/>
                    </a:lnTo>
                    <a:lnTo>
                      <a:pt x="43624" y="27153"/>
                    </a:lnTo>
                    <a:lnTo>
                      <a:pt x="43624" y="26871"/>
                    </a:lnTo>
                    <a:lnTo>
                      <a:pt x="43624" y="26692"/>
                    </a:lnTo>
                    <a:lnTo>
                      <a:pt x="43612" y="26500"/>
                    </a:lnTo>
                    <a:lnTo>
                      <a:pt x="43573" y="26141"/>
                    </a:lnTo>
                    <a:lnTo>
                      <a:pt x="43842" y="26013"/>
                    </a:lnTo>
                    <a:lnTo>
                      <a:pt x="44124" y="25872"/>
                    </a:lnTo>
                    <a:lnTo>
                      <a:pt x="44393" y="25719"/>
                    </a:lnTo>
                    <a:lnTo>
                      <a:pt x="44649" y="25565"/>
                    </a:lnTo>
                    <a:lnTo>
                      <a:pt x="44905" y="25398"/>
                    </a:lnTo>
                    <a:lnTo>
                      <a:pt x="45161" y="25219"/>
                    </a:lnTo>
                    <a:lnTo>
                      <a:pt x="45392" y="25040"/>
                    </a:lnTo>
                    <a:lnTo>
                      <a:pt x="45635" y="24848"/>
                    </a:lnTo>
                    <a:lnTo>
                      <a:pt x="45866" y="24643"/>
                    </a:lnTo>
                    <a:lnTo>
                      <a:pt x="46083" y="24438"/>
                    </a:lnTo>
                    <a:lnTo>
                      <a:pt x="46301" y="24220"/>
                    </a:lnTo>
                    <a:lnTo>
                      <a:pt x="46506" y="24002"/>
                    </a:lnTo>
                    <a:lnTo>
                      <a:pt x="46698" y="23772"/>
                    </a:lnTo>
                    <a:lnTo>
                      <a:pt x="46890" y="23529"/>
                    </a:lnTo>
                    <a:lnTo>
                      <a:pt x="47070" y="23285"/>
                    </a:lnTo>
                    <a:lnTo>
                      <a:pt x="47249" y="23029"/>
                    </a:lnTo>
                    <a:lnTo>
                      <a:pt x="47415" y="22773"/>
                    </a:lnTo>
                    <a:lnTo>
                      <a:pt x="47569" y="22517"/>
                    </a:lnTo>
                    <a:lnTo>
                      <a:pt x="47710" y="22248"/>
                    </a:lnTo>
                    <a:lnTo>
                      <a:pt x="47851" y="21966"/>
                    </a:lnTo>
                    <a:lnTo>
                      <a:pt x="47979" y="21684"/>
                    </a:lnTo>
                    <a:lnTo>
                      <a:pt x="48094" y="21402"/>
                    </a:lnTo>
                    <a:lnTo>
                      <a:pt x="48197" y="21108"/>
                    </a:lnTo>
                    <a:lnTo>
                      <a:pt x="48299" y="20813"/>
                    </a:lnTo>
                    <a:lnTo>
                      <a:pt x="48376" y="20519"/>
                    </a:lnTo>
                    <a:lnTo>
                      <a:pt x="48453" y="20211"/>
                    </a:lnTo>
                    <a:lnTo>
                      <a:pt x="48517" y="19904"/>
                    </a:lnTo>
                    <a:lnTo>
                      <a:pt x="48568" y="19596"/>
                    </a:lnTo>
                    <a:lnTo>
                      <a:pt x="48619" y="19276"/>
                    </a:lnTo>
                    <a:lnTo>
                      <a:pt x="48645" y="18956"/>
                    </a:lnTo>
                    <a:lnTo>
                      <a:pt x="48671" y="18636"/>
                    </a:lnTo>
                    <a:lnTo>
                      <a:pt x="48671" y="18303"/>
                    </a:lnTo>
                    <a:lnTo>
                      <a:pt x="48671" y="17996"/>
                    </a:lnTo>
                    <a:lnTo>
                      <a:pt x="48645" y="17688"/>
                    </a:lnTo>
                    <a:lnTo>
                      <a:pt x="48619" y="17394"/>
                    </a:lnTo>
                    <a:lnTo>
                      <a:pt x="48581" y="17086"/>
                    </a:lnTo>
                    <a:lnTo>
                      <a:pt x="48543" y="16792"/>
                    </a:lnTo>
                    <a:lnTo>
                      <a:pt x="48479" y="16497"/>
                    </a:lnTo>
                    <a:lnTo>
                      <a:pt x="48414" y="16215"/>
                    </a:lnTo>
                    <a:lnTo>
                      <a:pt x="48338" y="15933"/>
                    </a:lnTo>
                    <a:lnTo>
                      <a:pt x="48248" y="15652"/>
                    </a:lnTo>
                    <a:lnTo>
                      <a:pt x="48158" y="15370"/>
                    </a:lnTo>
                    <a:lnTo>
                      <a:pt x="48056" y="15101"/>
                    </a:lnTo>
                    <a:lnTo>
                      <a:pt x="47941" y="14832"/>
                    </a:lnTo>
                    <a:lnTo>
                      <a:pt x="47813" y="14576"/>
                    </a:lnTo>
                    <a:lnTo>
                      <a:pt x="47684" y="14307"/>
                    </a:lnTo>
                    <a:lnTo>
                      <a:pt x="47544" y="14063"/>
                    </a:lnTo>
                    <a:lnTo>
                      <a:pt x="47403" y="13807"/>
                    </a:lnTo>
                    <a:lnTo>
                      <a:pt x="47236" y="13564"/>
                    </a:lnTo>
                    <a:lnTo>
                      <a:pt x="47082" y="13333"/>
                    </a:lnTo>
                    <a:lnTo>
                      <a:pt x="46903" y="13103"/>
                    </a:lnTo>
                    <a:lnTo>
                      <a:pt x="46724" y="12872"/>
                    </a:lnTo>
                    <a:lnTo>
                      <a:pt x="46545" y="12655"/>
                    </a:lnTo>
                    <a:lnTo>
                      <a:pt x="46352" y="12450"/>
                    </a:lnTo>
                    <a:lnTo>
                      <a:pt x="46147" y="12245"/>
                    </a:lnTo>
                    <a:lnTo>
                      <a:pt x="45943" y="12040"/>
                    </a:lnTo>
                    <a:lnTo>
                      <a:pt x="45738" y="11848"/>
                    </a:lnTo>
                    <a:lnTo>
                      <a:pt x="45520" y="11668"/>
                    </a:lnTo>
                    <a:lnTo>
                      <a:pt x="45289" y="11489"/>
                    </a:lnTo>
                    <a:lnTo>
                      <a:pt x="45059" y="11323"/>
                    </a:lnTo>
                    <a:lnTo>
                      <a:pt x="44815" y="11156"/>
                    </a:lnTo>
                    <a:lnTo>
                      <a:pt x="44585" y="11002"/>
                    </a:lnTo>
                    <a:lnTo>
                      <a:pt x="44329" y="10849"/>
                    </a:lnTo>
                    <a:lnTo>
                      <a:pt x="44073" y="10721"/>
                    </a:lnTo>
                    <a:lnTo>
                      <a:pt x="44111" y="10477"/>
                    </a:lnTo>
                    <a:lnTo>
                      <a:pt x="44137" y="10234"/>
                    </a:lnTo>
                    <a:lnTo>
                      <a:pt x="44162" y="9978"/>
                    </a:lnTo>
                    <a:lnTo>
                      <a:pt x="44162" y="9734"/>
                    </a:lnTo>
                    <a:lnTo>
                      <a:pt x="44162" y="9440"/>
                    </a:lnTo>
                    <a:lnTo>
                      <a:pt x="44137" y="9145"/>
                    </a:lnTo>
                    <a:lnTo>
                      <a:pt x="44098" y="8851"/>
                    </a:lnTo>
                    <a:lnTo>
                      <a:pt x="44047" y="8556"/>
                    </a:lnTo>
                    <a:lnTo>
                      <a:pt x="43983" y="8287"/>
                    </a:lnTo>
                    <a:lnTo>
                      <a:pt x="43906" y="8005"/>
                    </a:lnTo>
                    <a:lnTo>
                      <a:pt x="43816" y="7736"/>
                    </a:lnTo>
                    <a:lnTo>
                      <a:pt x="43714" y="7467"/>
                    </a:lnTo>
                    <a:lnTo>
                      <a:pt x="43599" y="7211"/>
                    </a:lnTo>
                    <a:lnTo>
                      <a:pt x="43471" y="6968"/>
                    </a:lnTo>
                    <a:lnTo>
                      <a:pt x="43330" y="6725"/>
                    </a:lnTo>
                    <a:lnTo>
                      <a:pt x="43176" y="6481"/>
                    </a:lnTo>
                    <a:lnTo>
                      <a:pt x="43010" y="6251"/>
                    </a:lnTo>
                    <a:lnTo>
                      <a:pt x="42843" y="6033"/>
                    </a:lnTo>
                    <a:lnTo>
                      <a:pt x="42651" y="5828"/>
                    </a:lnTo>
                    <a:lnTo>
                      <a:pt x="42459" y="5623"/>
                    </a:lnTo>
                    <a:lnTo>
                      <a:pt x="42267" y="5431"/>
                    </a:lnTo>
                    <a:lnTo>
                      <a:pt x="42049" y="5252"/>
                    </a:lnTo>
                    <a:lnTo>
                      <a:pt x="41831" y="5072"/>
                    </a:lnTo>
                    <a:lnTo>
                      <a:pt x="41601" y="4919"/>
                    </a:lnTo>
                    <a:lnTo>
                      <a:pt x="41370" y="4765"/>
                    </a:lnTo>
                    <a:lnTo>
                      <a:pt x="41127" y="4624"/>
                    </a:lnTo>
                    <a:lnTo>
                      <a:pt x="40871" y="4496"/>
                    </a:lnTo>
                    <a:lnTo>
                      <a:pt x="40614" y="4381"/>
                    </a:lnTo>
                    <a:lnTo>
                      <a:pt x="40358" y="4278"/>
                    </a:lnTo>
                    <a:lnTo>
                      <a:pt x="40089" y="4189"/>
                    </a:lnTo>
                    <a:lnTo>
                      <a:pt x="39808" y="4099"/>
                    </a:lnTo>
                    <a:lnTo>
                      <a:pt x="39526" y="4035"/>
                    </a:lnTo>
                    <a:lnTo>
                      <a:pt x="39244" y="3984"/>
                    </a:lnTo>
                    <a:lnTo>
                      <a:pt x="38949" y="3958"/>
                    </a:lnTo>
                    <a:lnTo>
                      <a:pt x="38655" y="3932"/>
                    </a:lnTo>
                    <a:lnTo>
                      <a:pt x="38360" y="3920"/>
                    </a:lnTo>
                    <a:lnTo>
                      <a:pt x="38130" y="3932"/>
                    </a:lnTo>
                    <a:lnTo>
                      <a:pt x="37899" y="3945"/>
                    </a:lnTo>
                    <a:lnTo>
                      <a:pt x="37681" y="3971"/>
                    </a:lnTo>
                    <a:lnTo>
                      <a:pt x="37464" y="3996"/>
                    </a:lnTo>
                    <a:lnTo>
                      <a:pt x="37310" y="3779"/>
                    </a:lnTo>
                    <a:lnTo>
                      <a:pt x="37156" y="3561"/>
                    </a:lnTo>
                    <a:lnTo>
                      <a:pt x="37003" y="3343"/>
                    </a:lnTo>
                    <a:lnTo>
                      <a:pt x="36836" y="3138"/>
                    </a:lnTo>
                    <a:lnTo>
                      <a:pt x="36670" y="2933"/>
                    </a:lnTo>
                    <a:lnTo>
                      <a:pt x="36490" y="2741"/>
                    </a:lnTo>
                    <a:lnTo>
                      <a:pt x="36311" y="2549"/>
                    </a:lnTo>
                    <a:lnTo>
                      <a:pt x="36119" y="2357"/>
                    </a:lnTo>
                    <a:lnTo>
                      <a:pt x="35927" y="2178"/>
                    </a:lnTo>
                    <a:lnTo>
                      <a:pt x="35722" y="2011"/>
                    </a:lnTo>
                    <a:lnTo>
                      <a:pt x="35517" y="1845"/>
                    </a:lnTo>
                    <a:lnTo>
                      <a:pt x="35312" y="1678"/>
                    </a:lnTo>
                    <a:lnTo>
                      <a:pt x="35094" y="1525"/>
                    </a:lnTo>
                    <a:lnTo>
                      <a:pt x="34864" y="1371"/>
                    </a:lnTo>
                    <a:lnTo>
                      <a:pt x="34646" y="1230"/>
                    </a:lnTo>
                    <a:lnTo>
                      <a:pt x="34415" y="1102"/>
                    </a:lnTo>
                    <a:lnTo>
                      <a:pt x="34185" y="974"/>
                    </a:lnTo>
                    <a:lnTo>
                      <a:pt x="33942" y="846"/>
                    </a:lnTo>
                    <a:lnTo>
                      <a:pt x="33698" y="743"/>
                    </a:lnTo>
                    <a:lnTo>
                      <a:pt x="33455" y="628"/>
                    </a:lnTo>
                    <a:lnTo>
                      <a:pt x="33199" y="538"/>
                    </a:lnTo>
                    <a:lnTo>
                      <a:pt x="32943" y="449"/>
                    </a:lnTo>
                    <a:lnTo>
                      <a:pt x="32686" y="359"/>
                    </a:lnTo>
                    <a:lnTo>
                      <a:pt x="32430" y="282"/>
                    </a:lnTo>
                    <a:lnTo>
                      <a:pt x="32161" y="218"/>
                    </a:lnTo>
                    <a:lnTo>
                      <a:pt x="31892" y="167"/>
                    </a:lnTo>
                    <a:lnTo>
                      <a:pt x="31623" y="116"/>
                    </a:lnTo>
                    <a:lnTo>
                      <a:pt x="31342" y="77"/>
                    </a:lnTo>
                    <a:lnTo>
                      <a:pt x="31073" y="39"/>
                    </a:lnTo>
                    <a:lnTo>
                      <a:pt x="30791" y="13"/>
                    </a:lnTo>
                    <a:lnTo>
                      <a:pt x="30509" y="0"/>
                    </a:lnTo>
                    <a:lnTo>
                      <a:pt x="30215" y="0"/>
                    </a:lnTo>
                    <a:lnTo>
                      <a:pt x="29792" y="13"/>
                    </a:lnTo>
                    <a:lnTo>
                      <a:pt x="29369" y="39"/>
                    </a:lnTo>
                    <a:lnTo>
                      <a:pt x="28959" y="90"/>
                    </a:lnTo>
                    <a:lnTo>
                      <a:pt x="28549" y="167"/>
                    </a:lnTo>
                    <a:lnTo>
                      <a:pt x="28152" y="257"/>
                    </a:lnTo>
                    <a:lnTo>
                      <a:pt x="27755" y="359"/>
                    </a:lnTo>
                    <a:lnTo>
                      <a:pt x="27371" y="487"/>
                    </a:lnTo>
                    <a:lnTo>
                      <a:pt x="27000" y="628"/>
                    </a:lnTo>
                    <a:lnTo>
                      <a:pt x="26628" y="795"/>
                    </a:lnTo>
                    <a:lnTo>
                      <a:pt x="26270" y="961"/>
                    </a:lnTo>
                    <a:lnTo>
                      <a:pt x="25924" y="1166"/>
                    </a:lnTo>
                    <a:lnTo>
                      <a:pt x="25578" y="1371"/>
                    </a:lnTo>
                    <a:lnTo>
                      <a:pt x="25258" y="1589"/>
                    </a:lnTo>
                    <a:lnTo>
                      <a:pt x="24938" y="1832"/>
                    </a:lnTo>
                    <a:lnTo>
                      <a:pt x="24630" y="2088"/>
                    </a:lnTo>
                    <a:lnTo>
                      <a:pt x="24336" y="2344"/>
                    </a:lnTo>
                    <a:lnTo>
                      <a:pt x="24041" y="2088"/>
                    </a:lnTo>
                    <a:lnTo>
                      <a:pt x="23734" y="1832"/>
                    </a:lnTo>
                    <a:lnTo>
                      <a:pt x="23414" y="1589"/>
                    </a:lnTo>
                    <a:lnTo>
                      <a:pt x="23093" y="1371"/>
                    </a:lnTo>
                    <a:lnTo>
                      <a:pt x="22748" y="1166"/>
                    </a:lnTo>
                    <a:lnTo>
                      <a:pt x="22402" y="961"/>
                    </a:lnTo>
                    <a:lnTo>
                      <a:pt x="22043" y="795"/>
                    </a:lnTo>
                    <a:lnTo>
                      <a:pt x="21672" y="628"/>
                    </a:lnTo>
                    <a:lnTo>
                      <a:pt x="21300" y="487"/>
                    </a:lnTo>
                    <a:lnTo>
                      <a:pt x="20916" y="359"/>
                    </a:lnTo>
                    <a:lnTo>
                      <a:pt x="20519" y="257"/>
                    </a:lnTo>
                    <a:lnTo>
                      <a:pt x="20122" y="167"/>
                    </a:lnTo>
                    <a:lnTo>
                      <a:pt x="19712" y="90"/>
                    </a:lnTo>
                    <a:lnTo>
                      <a:pt x="19302" y="39"/>
                    </a:lnTo>
                    <a:lnTo>
                      <a:pt x="18880" y="13"/>
                    </a:lnTo>
                    <a:lnTo>
                      <a:pt x="184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0"/>
              <p:cNvSpPr/>
              <p:nvPr/>
            </p:nvSpPr>
            <p:spPr>
              <a:xfrm>
                <a:off x="6390765" y="1919092"/>
                <a:ext cx="141504" cy="141914"/>
              </a:xfrm>
              <a:custGeom>
                <a:avLst/>
                <a:gdLst/>
                <a:ahLst/>
                <a:cxnLst/>
                <a:rect l="l" t="t" r="r" b="b"/>
                <a:pathLst>
                  <a:path w="4484" h="4497" extrusionOk="0">
                    <a:moveTo>
                      <a:pt x="2242" y="1"/>
                    </a:moveTo>
                    <a:lnTo>
                      <a:pt x="2011" y="14"/>
                    </a:lnTo>
                    <a:lnTo>
                      <a:pt x="1793" y="52"/>
                    </a:lnTo>
                    <a:lnTo>
                      <a:pt x="1576" y="103"/>
                    </a:lnTo>
                    <a:lnTo>
                      <a:pt x="1371" y="180"/>
                    </a:lnTo>
                    <a:lnTo>
                      <a:pt x="1166" y="283"/>
                    </a:lnTo>
                    <a:lnTo>
                      <a:pt x="987" y="385"/>
                    </a:lnTo>
                    <a:lnTo>
                      <a:pt x="807" y="526"/>
                    </a:lnTo>
                    <a:lnTo>
                      <a:pt x="654" y="667"/>
                    </a:lnTo>
                    <a:lnTo>
                      <a:pt x="513" y="821"/>
                    </a:lnTo>
                    <a:lnTo>
                      <a:pt x="385" y="1000"/>
                    </a:lnTo>
                    <a:lnTo>
                      <a:pt x="269" y="1179"/>
                    </a:lnTo>
                    <a:lnTo>
                      <a:pt x="167" y="1384"/>
                    </a:lnTo>
                    <a:lnTo>
                      <a:pt x="90" y="1589"/>
                    </a:lnTo>
                    <a:lnTo>
                      <a:pt x="39" y="1807"/>
                    </a:lnTo>
                    <a:lnTo>
                      <a:pt x="0" y="2024"/>
                    </a:lnTo>
                    <a:lnTo>
                      <a:pt x="0" y="2255"/>
                    </a:lnTo>
                    <a:lnTo>
                      <a:pt x="0" y="2486"/>
                    </a:lnTo>
                    <a:lnTo>
                      <a:pt x="39" y="2703"/>
                    </a:lnTo>
                    <a:lnTo>
                      <a:pt x="90" y="2921"/>
                    </a:lnTo>
                    <a:lnTo>
                      <a:pt x="167" y="3126"/>
                    </a:lnTo>
                    <a:lnTo>
                      <a:pt x="269" y="3331"/>
                    </a:lnTo>
                    <a:lnTo>
                      <a:pt x="385" y="3510"/>
                    </a:lnTo>
                    <a:lnTo>
                      <a:pt x="513" y="3677"/>
                    </a:lnTo>
                    <a:lnTo>
                      <a:pt x="654" y="3843"/>
                    </a:lnTo>
                    <a:lnTo>
                      <a:pt x="807" y="3984"/>
                    </a:lnTo>
                    <a:lnTo>
                      <a:pt x="987" y="4112"/>
                    </a:lnTo>
                    <a:lnTo>
                      <a:pt x="1166" y="4227"/>
                    </a:lnTo>
                    <a:lnTo>
                      <a:pt x="1371" y="4330"/>
                    </a:lnTo>
                    <a:lnTo>
                      <a:pt x="1576" y="4394"/>
                    </a:lnTo>
                    <a:lnTo>
                      <a:pt x="1793" y="4458"/>
                    </a:lnTo>
                    <a:lnTo>
                      <a:pt x="2011" y="4484"/>
                    </a:lnTo>
                    <a:lnTo>
                      <a:pt x="2242" y="4496"/>
                    </a:lnTo>
                    <a:lnTo>
                      <a:pt x="2472" y="4484"/>
                    </a:lnTo>
                    <a:lnTo>
                      <a:pt x="2690" y="4458"/>
                    </a:lnTo>
                    <a:lnTo>
                      <a:pt x="2908" y="4394"/>
                    </a:lnTo>
                    <a:lnTo>
                      <a:pt x="3113" y="4330"/>
                    </a:lnTo>
                    <a:lnTo>
                      <a:pt x="3318" y="4227"/>
                    </a:lnTo>
                    <a:lnTo>
                      <a:pt x="3497" y="4112"/>
                    </a:lnTo>
                    <a:lnTo>
                      <a:pt x="3676" y="3984"/>
                    </a:lnTo>
                    <a:lnTo>
                      <a:pt x="3830" y="3843"/>
                    </a:lnTo>
                    <a:lnTo>
                      <a:pt x="3971" y="3677"/>
                    </a:lnTo>
                    <a:lnTo>
                      <a:pt x="4099" y="3510"/>
                    </a:lnTo>
                    <a:lnTo>
                      <a:pt x="4214" y="3331"/>
                    </a:lnTo>
                    <a:lnTo>
                      <a:pt x="4317" y="3126"/>
                    </a:lnTo>
                    <a:lnTo>
                      <a:pt x="4393" y="2921"/>
                    </a:lnTo>
                    <a:lnTo>
                      <a:pt x="4445" y="2703"/>
                    </a:lnTo>
                    <a:lnTo>
                      <a:pt x="4470" y="2486"/>
                    </a:lnTo>
                    <a:lnTo>
                      <a:pt x="4483" y="2255"/>
                    </a:lnTo>
                    <a:lnTo>
                      <a:pt x="4470" y="2024"/>
                    </a:lnTo>
                    <a:lnTo>
                      <a:pt x="4445" y="1807"/>
                    </a:lnTo>
                    <a:lnTo>
                      <a:pt x="4393" y="1589"/>
                    </a:lnTo>
                    <a:lnTo>
                      <a:pt x="4317" y="1384"/>
                    </a:lnTo>
                    <a:lnTo>
                      <a:pt x="4214" y="1179"/>
                    </a:lnTo>
                    <a:lnTo>
                      <a:pt x="4099" y="1000"/>
                    </a:lnTo>
                    <a:lnTo>
                      <a:pt x="3971" y="821"/>
                    </a:lnTo>
                    <a:lnTo>
                      <a:pt x="3830" y="667"/>
                    </a:lnTo>
                    <a:lnTo>
                      <a:pt x="3676" y="526"/>
                    </a:lnTo>
                    <a:lnTo>
                      <a:pt x="3497" y="385"/>
                    </a:lnTo>
                    <a:lnTo>
                      <a:pt x="3318" y="283"/>
                    </a:lnTo>
                    <a:lnTo>
                      <a:pt x="3113" y="180"/>
                    </a:lnTo>
                    <a:lnTo>
                      <a:pt x="2908" y="103"/>
                    </a:lnTo>
                    <a:lnTo>
                      <a:pt x="2690" y="52"/>
                    </a:lnTo>
                    <a:lnTo>
                      <a:pt x="2472" y="14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0"/>
              <p:cNvSpPr/>
              <p:nvPr/>
            </p:nvSpPr>
            <p:spPr>
              <a:xfrm>
                <a:off x="6244842" y="2482932"/>
                <a:ext cx="3963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0"/>
              <p:cNvSpPr/>
              <p:nvPr/>
            </p:nvSpPr>
            <p:spPr>
              <a:xfrm>
                <a:off x="6323673" y="2482932"/>
                <a:ext cx="3922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3652" extrusionOk="0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0"/>
              <p:cNvSpPr/>
              <p:nvPr/>
            </p:nvSpPr>
            <p:spPr>
              <a:xfrm>
                <a:off x="6402473" y="2482932"/>
                <a:ext cx="3963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0"/>
              <p:cNvSpPr/>
              <p:nvPr/>
            </p:nvSpPr>
            <p:spPr>
              <a:xfrm>
                <a:off x="6481304" y="2482932"/>
                <a:ext cx="3922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3652" extrusionOk="0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0"/>
              <p:cNvSpPr/>
              <p:nvPr/>
            </p:nvSpPr>
            <p:spPr>
              <a:xfrm>
                <a:off x="6560104" y="2482932"/>
                <a:ext cx="39258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0"/>
              <p:cNvSpPr/>
              <p:nvPr/>
            </p:nvSpPr>
            <p:spPr>
              <a:xfrm>
                <a:off x="6638525" y="2482932"/>
                <a:ext cx="3963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0"/>
              <p:cNvSpPr/>
              <p:nvPr/>
            </p:nvSpPr>
            <p:spPr>
              <a:xfrm>
                <a:off x="6659542" y="1637787"/>
                <a:ext cx="263978" cy="391692"/>
              </a:xfrm>
              <a:custGeom>
                <a:avLst/>
                <a:gdLst/>
                <a:ahLst/>
                <a:cxnLst/>
                <a:rect l="l" t="t" r="r" b="b"/>
                <a:pathLst>
                  <a:path w="8365" h="12412" extrusionOk="0">
                    <a:moveTo>
                      <a:pt x="8364" y="1"/>
                    </a:moveTo>
                    <a:lnTo>
                      <a:pt x="1" y="6200"/>
                    </a:lnTo>
                    <a:lnTo>
                      <a:pt x="3062" y="6200"/>
                    </a:lnTo>
                    <a:lnTo>
                      <a:pt x="1" y="12411"/>
                    </a:lnTo>
                    <a:lnTo>
                      <a:pt x="8364" y="6200"/>
                    </a:lnTo>
                    <a:lnTo>
                      <a:pt x="5303" y="6200"/>
                    </a:lnTo>
                    <a:lnTo>
                      <a:pt x="8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0"/>
              <p:cNvSpPr/>
              <p:nvPr/>
            </p:nvSpPr>
            <p:spPr>
              <a:xfrm>
                <a:off x="6034667" y="1487825"/>
                <a:ext cx="264357" cy="392102"/>
              </a:xfrm>
              <a:custGeom>
                <a:avLst/>
                <a:gdLst/>
                <a:ahLst/>
                <a:cxnLst/>
                <a:rect l="l" t="t" r="r" b="b"/>
                <a:pathLst>
                  <a:path w="8377" h="12425" extrusionOk="0">
                    <a:moveTo>
                      <a:pt x="1" y="1"/>
                    </a:moveTo>
                    <a:lnTo>
                      <a:pt x="3075" y="6213"/>
                    </a:lnTo>
                    <a:lnTo>
                      <a:pt x="1" y="6213"/>
                    </a:lnTo>
                    <a:lnTo>
                      <a:pt x="8377" y="12424"/>
                    </a:lnTo>
                    <a:lnTo>
                      <a:pt x="5316" y="6213"/>
                    </a:lnTo>
                    <a:lnTo>
                      <a:pt x="8377" y="62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40"/>
              <p:cNvSpPr/>
              <p:nvPr/>
            </p:nvSpPr>
            <p:spPr>
              <a:xfrm>
                <a:off x="5816003" y="2744860"/>
                <a:ext cx="603474" cy="155231"/>
              </a:xfrm>
              <a:custGeom>
                <a:avLst/>
                <a:gdLst/>
                <a:ahLst/>
                <a:cxnLst/>
                <a:rect l="l" t="t" r="r" b="b"/>
                <a:pathLst>
                  <a:path w="19123" h="4919" extrusionOk="0">
                    <a:moveTo>
                      <a:pt x="718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16"/>
                    </a:lnTo>
                    <a:lnTo>
                      <a:pt x="205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3" y="564"/>
                    </a:lnTo>
                    <a:lnTo>
                      <a:pt x="1" y="718"/>
                    </a:lnTo>
                    <a:lnTo>
                      <a:pt x="13" y="859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5" y="1217"/>
                    </a:lnTo>
                    <a:lnTo>
                      <a:pt x="308" y="1307"/>
                    </a:lnTo>
                    <a:lnTo>
                      <a:pt x="436" y="1371"/>
                    </a:lnTo>
                    <a:lnTo>
                      <a:pt x="564" y="1409"/>
                    </a:lnTo>
                    <a:lnTo>
                      <a:pt x="718" y="1435"/>
                    </a:lnTo>
                    <a:lnTo>
                      <a:pt x="14550" y="1435"/>
                    </a:lnTo>
                    <a:lnTo>
                      <a:pt x="17906" y="4714"/>
                    </a:lnTo>
                    <a:lnTo>
                      <a:pt x="18021" y="4803"/>
                    </a:lnTo>
                    <a:lnTo>
                      <a:pt x="18136" y="4867"/>
                    </a:lnTo>
                    <a:lnTo>
                      <a:pt x="18277" y="4906"/>
                    </a:lnTo>
                    <a:lnTo>
                      <a:pt x="18405" y="4919"/>
                    </a:lnTo>
                    <a:lnTo>
                      <a:pt x="18546" y="4906"/>
                    </a:lnTo>
                    <a:lnTo>
                      <a:pt x="18674" y="4867"/>
                    </a:lnTo>
                    <a:lnTo>
                      <a:pt x="18802" y="4803"/>
                    </a:lnTo>
                    <a:lnTo>
                      <a:pt x="18918" y="4701"/>
                    </a:lnTo>
                    <a:lnTo>
                      <a:pt x="19007" y="4598"/>
                    </a:lnTo>
                    <a:lnTo>
                      <a:pt x="19071" y="4470"/>
                    </a:lnTo>
                    <a:lnTo>
                      <a:pt x="19110" y="4329"/>
                    </a:lnTo>
                    <a:lnTo>
                      <a:pt x="19123" y="4201"/>
                    </a:lnTo>
                    <a:lnTo>
                      <a:pt x="19110" y="4060"/>
                    </a:lnTo>
                    <a:lnTo>
                      <a:pt x="19071" y="3932"/>
                    </a:lnTo>
                    <a:lnTo>
                      <a:pt x="18995" y="3804"/>
                    </a:lnTo>
                    <a:lnTo>
                      <a:pt x="18905" y="3689"/>
                    </a:lnTo>
                    <a:lnTo>
                      <a:pt x="15344" y="205"/>
                    </a:lnTo>
                    <a:lnTo>
                      <a:pt x="15229" y="116"/>
                    </a:lnTo>
                    <a:lnTo>
                      <a:pt x="15114" y="52"/>
                    </a:lnTo>
                    <a:lnTo>
                      <a:pt x="14973" y="13"/>
                    </a:lnTo>
                    <a:lnTo>
                      <a:pt x="148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0"/>
              <p:cNvSpPr/>
              <p:nvPr/>
            </p:nvSpPr>
            <p:spPr>
              <a:xfrm>
                <a:off x="5672100" y="3007988"/>
                <a:ext cx="37149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11772" h="1422" extrusionOk="0">
                    <a:moveTo>
                      <a:pt x="718" y="0"/>
                    </a:moveTo>
                    <a:lnTo>
                      <a:pt x="577" y="13"/>
                    </a:lnTo>
                    <a:lnTo>
                      <a:pt x="436" y="52"/>
                    </a:lnTo>
                    <a:lnTo>
                      <a:pt x="321" y="116"/>
                    </a:lnTo>
                    <a:lnTo>
                      <a:pt x="206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4" y="564"/>
                    </a:lnTo>
                    <a:lnTo>
                      <a:pt x="1" y="718"/>
                    </a:lnTo>
                    <a:lnTo>
                      <a:pt x="14" y="858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6" y="1217"/>
                    </a:lnTo>
                    <a:lnTo>
                      <a:pt x="321" y="1307"/>
                    </a:lnTo>
                    <a:lnTo>
                      <a:pt x="436" y="1371"/>
                    </a:lnTo>
                    <a:lnTo>
                      <a:pt x="577" y="1409"/>
                    </a:lnTo>
                    <a:lnTo>
                      <a:pt x="718" y="1422"/>
                    </a:lnTo>
                    <a:lnTo>
                      <a:pt x="11054" y="1422"/>
                    </a:lnTo>
                    <a:lnTo>
                      <a:pt x="11195" y="1409"/>
                    </a:lnTo>
                    <a:lnTo>
                      <a:pt x="11323" y="1371"/>
                    </a:lnTo>
                    <a:lnTo>
                      <a:pt x="11451" y="1307"/>
                    </a:lnTo>
                    <a:lnTo>
                      <a:pt x="11554" y="1217"/>
                    </a:lnTo>
                    <a:lnTo>
                      <a:pt x="11643" y="1115"/>
                    </a:lnTo>
                    <a:lnTo>
                      <a:pt x="11707" y="987"/>
                    </a:lnTo>
                    <a:lnTo>
                      <a:pt x="11746" y="858"/>
                    </a:lnTo>
                    <a:lnTo>
                      <a:pt x="11771" y="718"/>
                    </a:lnTo>
                    <a:lnTo>
                      <a:pt x="11746" y="564"/>
                    </a:lnTo>
                    <a:lnTo>
                      <a:pt x="11707" y="436"/>
                    </a:lnTo>
                    <a:lnTo>
                      <a:pt x="11643" y="308"/>
                    </a:lnTo>
                    <a:lnTo>
                      <a:pt x="11554" y="205"/>
                    </a:lnTo>
                    <a:lnTo>
                      <a:pt x="11451" y="116"/>
                    </a:lnTo>
                    <a:lnTo>
                      <a:pt x="11323" y="52"/>
                    </a:lnTo>
                    <a:lnTo>
                      <a:pt x="11195" y="13"/>
                    </a:ln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0"/>
              <p:cNvSpPr/>
              <p:nvPr/>
            </p:nvSpPr>
            <p:spPr>
              <a:xfrm>
                <a:off x="5816003" y="3109824"/>
                <a:ext cx="405419" cy="159302"/>
              </a:xfrm>
              <a:custGeom>
                <a:avLst/>
                <a:gdLst/>
                <a:ahLst/>
                <a:cxnLst/>
                <a:rect l="l" t="t" r="r" b="b"/>
                <a:pathLst>
                  <a:path w="12847" h="5048" extrusionOk="0">
                    <a:moveTo>
                      <a:pt x="12078" y="1"/>
                    </a:moveTo>
                    <a:lnTo>
                      <a:pt x="11937" y="14"/>
                    </a:lnTo>
                    <a:lnTo>
                      <a:pt x="11809" y="65"/>
                    </a:lnTo>
                    <a:lnTo>
                      <a:pt x="11694" y="155"/>
                    </a:lnTo>
                    <a:lnTo>
                      <a:pt x="7352" y="3613"/>
                    </a:lnTo>
                    <a:lnTo>
                      <a:pt x="718" y="3613"/>
                    </a:lnTo>
                    <a:lnTo>
                      <a:pt x="564" y="3626"/>
                    </a:lnTo>
                    <a:lnTo>
                      <a:pt x="436" y="3664"/>
                    </a:lnTo>
                    <a:lnTo>
                      <a:pt x="308" y="3728"/>
                    </a:lnTo>
                    <a:lnTo>
                      <a:pt x="205" y="3818"/>
                    </a:lnTo>
                    <a:lnTo>
                      <a:pt x="116" y="3920"/>
                    </a:lnTo>
                    <a:lnTo>
                      <a:pt x="52" y="4048"/>
                    </a:lnTo>
                    <a:lnTo>
                      <a:pt x="13" y="4176"/>
                    </a:lnTo>
                    <a:lnTo>
                      <a:pt x="1" y="4330"/>
                    </a:lnTo>
                    <a:lnTo>
                      <a:pt x="13" y="4471"/>
                    </a:lnTo>
                    <a:lnTo>
                      <a:pt x="52" y="4599"/>
                    </a:lnTo>
                    <a:lnTo>
                      <a:pt x="116" y="4727"/>
                    </a:lnTo>
                    <a:lnTo>
                      <a:pt x="205" y="4829"/>
                    </a:lnTo>
                    <a:lnTo>
                      <a:pt x="308" y="4919"/>
                    </a:lnTo>
                    <a:lnTo>
                      <a:pt x="436" y="4983"/>
                    </a:lnTo>
                    <a:lnTo>
                      <a:pt x="564" y="5022"/>
                    </a:lnTo>
                    <a:lnTo>
                      <a:pt x="718" y="5047"/>
                    </a:lnTo>
                    <a:lnTo>
                      <a:pt x="7608" y="5047"/>
                    </a:lnTo>
                    <a:lnTo>
                      <a:pt x="7724" y="5034"/>
                    </a:lnTo>
                    <a:lnTo>
                      <a:pt x="7839" y="4996"/>
                    </a:lnTo>
                    <a:lnTo>
                      <a:pt x="7954" y="4958"/>
                    </a:lnTo>
                    <a:lnTo>
                      <a:pt x="8057" y="4881"/>
                    </a:lnTo>
                    <a:lnTo>
                      <a:pt x="12578" y="1269"/>
                    </a:lnTo>
                    <a:lnTo>
                      <a:pt x="12693" y="1166"/>
                    </a:lnTo>
                    <a:lnTo>
                      <a:pt x="12770" y="1051"/>
                    </a:lnTo>
                    <a:lnTo>
                      <a:pt x="12821" y="923"/>
                    </a:lnTo>
                    <a:lnTo>
                      <a:pt x="12847" y="795"/>
                    </a:lnTo>
                    <a:lnTo>
                      <a:pt x="12847" y="654"/>
                    </a:lnTo>
                    <a:lnTo>
                      <a:pt x="12821" y="513"/>
                    </a:lnTo>
                    <a:lnTo>
                      <a:pt x="12770" y="385"/>
                    </a:lnTo>
                    <a:lnTo>
                      <a:pt x="12693" y="257"/>
                    </a:lnTo>
                    <a:lnTo>
                      <a:pt x="12591" y="155"/>
                    </a:lnTo>
                    <a:lnTo>
                      <a:pt x="12475" y="78"/>
                    </a:lnTo>
                    <a:lnTo>
                      <a:pt x="12347" y="27"/>
                    </a:lnTo>
                    <a:lnTo>
                      <a:pt x="122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0"/>
              <p:cNvSpPr/>
              <p:nvPr/>
            </p:nvSpPr>
            <p:spPr>
              <a:xfrm>
                <a:off x="6701577" y="2532667"/>
                <a:ext cx="196856" cy="210615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6674" extrusionOk="0">
                    <a:moveTo>
                      <a:pt x="5521" y="0"/>
                    </a:moveTo>
                    <a:lnTo>
                      <a:pt x="5367" y="13"/>
                    </a:lnTo>
                    <a:lnTo>
                      <a:pt x="5239" y="64"/>
                    </a:lnTo>
                    <a:lnTo>
                      <a:pt x="5124" y="128"/>
                    </a:lnTo>
                    <a:lnTo>
                      <a:pt x="5008" y="218"/>
                    </a:lnTo>
                    <a:lnTo>
                      <a:pt x="4919" y="320"/>
                    </a:lnTo>
                    <a:lnTo>
                      <a:pt x="4855" y="436"/>
                    </a:lnTo>
                    <a:lnTo>
                      <a:pt x="4816" y="577"/>
                    </a:lnTo>
                    <a:lnTo>
                      <a:pt x="4804" y="717"/>
                    </a:lnTo>
                    <a:lnTo>
                      <a:pt x="4804" y="5251"/>
                    </a:lnTo>
                    <a:lnTo>
                      <a:pt x="705" y="5251"/>
                    </a:lnTo>
                    <a:lnTo>
                      <a:pt x="564" y="5264"/>
                    </a:lnTo>
                    <a:lnTo>
                      <a:pt x="436" y="5303"/>
                    </a:lnTo>
                    <a:lnTo>
                      <a:pt x="308" y="5367"/>
                    </a:lnTo>
                    <a:lnTo>
                      <a:pt x="205" y="5456"/>
                    </a:lnTo>
                    <a:lnTo>
                      <a:pt x="116" y="5559"/>
                    </a:lnTo>
                    <a:lnTo>
                      <a:pt x="52" y="5687"/>
                    </a:lnTo>
                    <a:lnTo>
                      <a:pt x="13" y="5815"/>
                    </a:lnTo>
                    <a:lnTo>
                      <a:pt x="1" y="5969"/>
                    </a:lnTo>
                    <a:lnTo>
                      <a:pt x="13" y="6110"/>
                    </a:lnTo>
                    <a:lnTo>
                      <a:pt x="52" y="6238"/>
                    </a:lnTo>
                    <a:lnTo>
                      <a:pt x="116" y="6366"/>
                    </a:lnTo>
                    <a:lnTo>
                      <a:pt x="205" y="6468"/>
                    </a:lnTo>
                    <a:lnTo>
                      <a:pt x="308" y="6558"/>
                    </a:lnTo>
                    <a:lnTo>
                      <a:pt x="436" y="6622"/>
                    </a:lnTo>
                    <a:lnTo>
                      <a:pt x="564" y="6660"/>
                    </a:lnTo>
                    <a:lnTo>
                      <a:pt x="705" y="6673"/>
                    </a:lnTo>
                    <a:lnTo>
                      <a:pt x="5521" y="6673"/>
                    </a:lnTo>
                    <a:lnTo>
                      <a:pt x="5662" y="6660"/>
                    </a:lnTo>
                    <a:lnTo>
                      <a:pt x="5803" y="6622"/>
                    </a:lnTo>
                    <a:lnTo>
                      <a:pt x="5918" y="6558"/>
                    </a:lnTo>
                    <a:lnTo>
                      <a:pt x="6020" y="6468"/>
                    </a:lnTo>
                    <a:lnTo>
                      <a:pt x="6110" y="6366"/>
                    </a:lnTo>
                    <a:lnTo>
                      <a:pt x="6174" y="6238"/>
                    </a:lnTo>
                    <a:lnTo>
                      <a:pt x="6225" y="6110"/>
                    </a:lnTo>
                    <a:lnTo>
                      <a:pt x="6238" y="5969"/>
                    </a:lnTo>
                    <a:lnTo>
                      <a:pt x="6238" y="717"/>
                    </a:lnTo>
                    <a:lnTo>
                      <a:pt x="6225" y="577"/>
                    </a:lnTo>
                    <a:lnTo>
                      <a:pt x="6174" y="436"/>
                    </a:lnTo>
                    <a:lnTo>
                      <a:pt x="6110" y="320"/>
                    </a:lnTo>
                    <a:lnTo>
                      <a:pt x="6020" y="218"/>
                    </a:lnTo>
                    <a:lnTo>
                      <a:pt x="5918" y="128"/>
                    </a:lnTo>
                    <a:lnTo>
                      <a:pt x="5803" y="64"/>
                    </a:lnTo>
                    <a:lnTo>
                      <a:pt x="5662" y="13"/>
                    </a:lnTo>
                    <a:lnTo>
                      <a:pt x="55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0"/>
              <p:cNvSpPr/>
              <p:nvPr/>
            </p:nvSpPr>
            <p:spPr>
              <a:xfrm>
                <a:off x="6636915" y="2872164"/>
                <a:ext cx="590535" cy="180698"/>
              </a:xfrm>
              <a:custGeom>
                <a:avLst/>
                <a:gdLst/>
                <a:ahLst/>
                <a:cxnLst/>
                <a:rect l="l" t="t" r="r" b="b"/>
                <a:pathLst>
                  <a:path w="18713" h="5726" extrusionOk="0">
                    <a:moveTo>
                      <a:pt x="9747" y="1"/>
                    </a:moveTo>
                    <a:lnTo>
                      <a:pt x="9657" y="14"/>
                    </a:lnTo>
                    <a:lnTo>
                      <a:pt x="9581" y="39"/>
                    </a:lnTo>
                    <a:lnTo>
                      <a:pt x="9504" y="78"/>
                    </a:lnTo>
                    <a:lnTo>
                      <a:pt x="9427" y="129"/>
                    </a:lnTo>
                    <a:lnTo>
                      <a:pt x="9363" y="180"/>
                    </a:lnTo>
                    <a:lnTo>
                      <a:pt x="9299" y="244"/>
                    </a:lnTo>
                    <a:lnTo>
                      <a:pt x="9248" y="308"/>
                    </a:lnTo>
                    <a:lnTo>
                      <a:pt x="6545" y="4304"/>
                    </a:lnTo>
                    <a:lnTo>
                      <a:pt x="718" y="4304"/>
                    </a:lnTo>
                    <a:lnTo>
                      <a:pt x="564" y="4317"/>
                    </a:lnTo>
                    <a:lnTo>
                      <a:pt x="436" y="4356"/>
                    </a:lnTo>
                    <a:lnTo>
                      <a:pt x="308" y="4420"/>
                    </a:lnTo>
                    <a:lnTo>
                      <a:pt x="205" y="4509"/>
                    </a:lnTo>
                    <a:lnTo>
                      <a:pt x="116" y="4612"/>
                    </a:lnTo>
                    <a:lnTo>
                      <a:pt x="52" y="4740"/>
                    </a:lnTo>
                    <a:lnTo>
                      <a:pt x="13" y="4868"/>
                    </a:lnTo>
                    <a:lnTo>
                      <a:pt x="0" y="5022"/>
                    </a:lnTo>
                    <a:lnTo>
                      <a:pt x="13" y="5162"/>
                    </a:lnTo>
                    <a:lnTo>
                      <a:pt x="52" y="5291"/>
                    </a:lnTo>
                    <a:lnTo>
                      <a:pt x="116" y="5419"/>
                    </a:lnTo>
                    <a:lnTo>
                      <a:pt x="205" y="5521"/>
                    </a:lnTo>
                    <a:lnTo>
                      <a:pt x="308" y="5611"/>
                    </a:lnTo>
                    <a:lnTo>
                      <a:pt x="436" y="5675"/>
                    </a:lnTo>
                    <a:lnTo>
                      <a:pt x="564" y="5713"/>
                    </a:lnTo>
                    <a:lnTo>
                      <a:pt x="718" y="5726"/>
                    </a:lnTo>
                    <a:lnTo>
                      <a:pt x="7006" y="5726"/>
                    </a:lnTo>
                    <a:lnTo>
                      <a:pt x="7096" y="5713"/>
                    </a:lnTo>
                    <a:lnTo>
                      <a:pt x="7173" y="5688"/>
                    </a:lnTo>
                    <a:lnTo>
                      <a:pt x="7250" y="5649"/>
                    </a:lnTo>
                    <a:lnTo>
                      <a:pt x="7326" y="5598"/>
                    </a:lnTo>
                    <a:lnTo>
                      <a:pt x="7390" y="5547"/>
                    </a:lnTo>
                    <a:lnTo>
                      <a:pt x="7454" y="5483"/>
                    </a:lnTo>
                    <a:lnTo>
                      <a:pt x="7506" y="5419"/>
                    </a:lnTo>
                    <a:lnTo>
                      <a:pt x="10221" y="1423"/>
                    </a:lnTo>
                    <a:lnTo>
                      <a:pt x="18008" y="1423"/>
                    </a:lnTo>
                    <a:lnTo>
                      <a:pt x="18149" y="1410"/>
                    </a:lnTo>
                    <a:lnTo>
                      <a:pt x="18277" y="1371"/>
                    </a:lnTo>
                    <a:lnTo>
                      <a:pt x="18405" y="1307"/>
                    </a:lnTo>
                    <a:lnTo>
                      <a:pt x="18508" y="1218"/>
                    </a:lnTo>
                    <a:lnTo>
                      <a:pt x="18597" y="1115"/>
                    </a:lnTo>
                    <a:lnTo>
                      <a:pt x="18661" y="987"/>
                    </a:lnTo>
                    <a:lnTo>
                      <a:pt x="18700" y="859"/>
                    </a:lnTo>
                    <a:lnTo>
                      <a:pt x="18713" y="718"/>
                    </a:lnTo>
                    <a:lnTo>
                      <a:pt x="18700" y="564"/>
                    </a:lnTo>
                    <a:lnTo>
                      <a:pt x="18661" y="436"/>
                    </a:lnTo>
                    <a:lnTo>
                      <a:pt x="18597" y="308"/>
                    </a:lnTo>
                    <a:lnTo>
                      <a:pt x="18508" y="206"/>
                    </a:lnTo>
                    <a:lnTo>
                      <a:pt x="18405" y="116"/>
                    </a:lnTo>
                    <a:lnTo>
                      <a:pt x="18277" y="52"/>
                    </a:lnTo>
                    <a:lnTo>
                      <a:pt x="18149" y="14"/>
                    </a:lnTo>
                    <a:lnTo>
                      <a:pt x="180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0"/>
              <p:cNvSpPr/>
              <p:nvPr/>
            </p:nvSpPr>
            <p:spPr>
              <a:xfrm>
                <a:off x="6767059" y="3199574"/>
                <a:ext cx="154032" cy="221123"/>
              </a:xfrm>
              <a:custGeom>
                <a:avLst/>
                <a:gdLst/>
                <a:ahLst/>
                <a:cxnLst/>
                <a:rect l="l" t="t" r="r" b="b"/>
                <a:pathLst>
                  <a:path w="4881" h="7007" extrusionOk="0">
                    <a:moveTo>
                      <a:pt x="718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0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18"/>
                    </a:lnTo>
                    <a:lnTo>
                      <a:pt x="0" y="6289"/>
                    </a:lnTo>
                    <a:lnTo>
                      <a:pt x="13" y="6430"/>
                    </a:lnTo>
                    <a:lnTo>
                      <a:pt x="52" y="6571"/>
                    </a:lnTo>
                    <a:lnTo>
                      <a:pt x="129" y="6686"/>
                    </a:lnTo>
                    <a:lnTo>
                      <a:pt x="205" y="6788"/>
                    </a:lnTo>
                    <a:lnTo>
                      <a:pt x="321" y="6878"/>
                    </a:lnTo>
                    <a:lnTo>
                      <a:pt x="436" y="6942"/>
                    </a:lnTo>
                    <a:lnTo>
                      <a:pt x="577" y="6993"/>
                    </a:lnTo>
                    <a:lnTo>
                      <a:pt x="718" y="7006"/>
                    </a:lnTo>
                    <a:lnTo>
                      <a:pt x="859" y="6993"/>
                    </a:lnTo>
                    <a:lnTo>
                      <a:pt x="999" y="6942"/>
                    </a:lnTo>
                    <a:lnTo>
                      <a:pt x="1115" y="6878"/>
                    </a:lnTo>
                    <a:lnTo>
                      <a:pt x="1217" y="6788"/>
                    </a:lnTo>
                    <a:lnTo>
                      <a:pt x="1307" y="6686"/>
                    </a:lnTo>
                    <a:lnTo>
                      <a:pt x="1371" y="6571"/>
                    </a:lnTo>
                    <a:lnTo>
                      <a:pt x="1422" y="6430"/>
                    </a:lnTo>
                    <a:lnTo>
                      <a:pt x="1435" y="6289"/>
                    </a:lnTo>
                    <a:lnTo>
                      <a:pt x="1435" y="1435"/>
                    </a:lnTo>
                    <a:lnTo>
                      <a:pt x="4163" y="1435"/>
                    </a:lnTo>
                    <a:lnTo>
                      <a:pt x="4304" y="1422"/>
                    </a:lnTo>
                    <a:lnTo>
                      <a:pt x="4445" y="1384"/>
                    </a:lnTo>
                    <a:lnTo>
                      <a:pt x="4560" y="1319"/>
                    </a:lnTo>
                    <a:lnTo>
                      <a:pt x="4663" y="1230"/>
                    </a:lnTo>
                    <a:lnTo>
                      <a:pt x="4752" y="1127"/>
                    </a:lnTo>
                    <a:lnTo>
                      <a:pt x="4816" y="999"/>
                    </a:lnTo>
                    <a:lnTo>
                      <a:pt x="4867" y="871"/>
                    </a:lnTo>
                    <a:lnTo>
                      <a:pt x="4880" y="718"/>
                    </a:lnTo>
                    <a:lnTo>
                      <a:pt x="4867" y="577"/>
                    </a:lnTo>
                    <a:lnTo>
                      <a:pt x="4816" y="449"/>
                    </a:lnTo>
                    <a:lnTo>
                      <a:pt x="4752" y="320"/>
                    </a:lnTo>
                    <a:lnTo>
                      <a:pt x="4663" y="218"/>
                    </a:lnTo>
                    <a:lnTo>
                      <a:pt x="4560" y="128"/>
                    </a:lnTo>
                    <a:lnTo>
                      <a:pt x="4445" y="64"/>
                    </a:lnTo>
                    <a:lnTo>
                      <a:pt x="4304" y="26"/>
                    </a:lnTo>
                    <a:lnTo>
                      <a:pt x="41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40"/>
              <p:cNvSpPr/>
              <p:nvPr/>
            </p:nvSpPr>
            <p:spPr>
              <a:xfrm>
                <a:off x="6253331" y="3407318"/>
                <a:ext cx="44906" cy="199696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6328" extrusionOk="0">
                    <a:moveTo>
                      <a:pt x="718" y="1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29"/>
                    </a:lnTo>
                    <a:lnTo>
                      <a:pt x="206" y="205"/>
                    </a:lnTo>
                    <a:lnTo>
                      <a:pt x="116" y="321"/>
                    </a:lnTo>
                    <a:lnTo>
                      <a:pt x="52" y="436"/>
                    </a:lnTo>
                    <a:lnTo>
                      <a:pt x="13" y="577"/>
                    </a:lnTo>
                    <a:lnTo>
                      <a:pt x="1" y="718"/>
                    </a:lnTo>
                    <a:lnTo>
                      <a:pt x="1" y="5610"/>
                    </a:lnTo>
                    <a:lnTo>
                      <a:pt x="13" y="5764"/>
                    </a:lnTo>
                    <a:lnTo>
                      <a:pt x="52" y="5892"/>
                    </a:lnTo>
                    <a:lnTo>
                      <a:pt x="116" y="6020"/>
                    </a:lnTo>
                    <a:lnTo>
                      <a:pt x="206" y="6123"/>
                    </a:lnTo>
                    <a:lnTo>
                      <a:pt x="308" y="6212"/>
                    </a:lnTo>
                    <a:lnTo>
                      <a:pt x="436" y="6276"/>
                    </a:lnTo>
                    <a:lnTo>
                      <a:pt x="564" y="6315"/>
                    </a:lnTo>
                    <a:lnTo>
                      <a:pt x="718" y="6328"/>
                    </a:lnTo>
                    <a:lnTo>
                      <a:pt x="859" y="6315"/>
                    </a:lnTo>
                    <a:lnTo>
                      <a:pt x="987" y="6276"/>
                    </a:lnTo>
                    <a:lnTo>
                      <a:pt x="1115" y="6212"/>
                    </a:lnTo>
                    <a:lnTo>
                      <a:pt x="1217" y="6123"/>
                    </a:lnTo>
                    <a:lnTo>
                      <a:pt x="1307" y="6020"/>
                    </a:lnTo>
                    <a:lnTo>
                      <a:pt x="1371" y="5892"/>
                    </a:lnTo>
                    <a:lnTo>
                      <a:pt x="1410" y="5764"/>
                    </a:lnTo>
                    <a:lnTo>
                      <a:pt x="1422" y="5610"/>
                    </a:lnTo>
                    <a:lnTo>
                      <a:pt x="1422" y="718"/>
                    </a:lnTo>
                    <a:lnTo>
                      <a:pt x="1410" y="577"/>
                    </a:lnTo>
                    <a:lnTo>
                      <a:pt x="1371" y="436"/>
                    </a:lnTo>
                    <a:lnTo>
                      <a:pt x="1307" y="321"/>
                    </a:lnTo>
                    <a:lnTo>
                      <a:pt x="1217" y="205"/>
                    </a:lnTo>
                    <a:lnTo>
                      <a:pt x="1115" y="129"/>
                    </a:lnTo>
                    <a:lnTo>
                      <a:pt x="987" y="52"/>
                    </a:lnTo>
                    <a:lnTo>
                      <a:pt x="859" y="13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0"/>
              <p:cNvSpPr/>
              <p:nvPr/>
            </p:nvSpPr>
            <p:spPr>
              <a:xfrm>
                <a:off x="6399664" y="3287683"/>
                <a:ext cx="150782" cy="14715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663" extrusionOk="0">
                    <a:moveTo>
                      <a:pt x="705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7" y="116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9"/>
                    </a:lnTo>
                    <a:lnTo>
                      <a:pt x="13" y="590"/>
                    </a:lnTo>
                    <a:lnTo>
                      <a:pt x="0" y="730"/>
                    </a:lnTo>
                    <a:lnTo>
                      <a:pt x="13" y="859"/>
                    </a:lnTo>
                    <a:lnTo>
                      <a:pt x="64" y="987"/>
                    </a:lnTo>
                    <a:lnTo>
                      <a:pt x="128" y="1115"/>
                    </a:lnTo>
                    <a:lnTo>
                      <a:pt x="218" y="1230"/>
                    </a:lnTo>
                    <a:lnTo>
                      <a:pt x="3561" y="4458"/>
                    </a:lnTo>
                    <a:lnTo>
                      <a:pt x="3676" y="4547"/>
                    </a:lnTo>
                    <a:lnTo>
                      <a:pt x="3791" y="4611"/>
                    </a:lnTo>
                    <a:lnTo>
                      <a:pt x="3919" y="4650"/>
                    </a:lnTo>
                    <a:lnTo>
                      <a:pt x="4060" y="4662"/>
                    </a:lnTo>
                    <a:lnTo>
                      <a:pt x="4201" y="4650"/>
                    </a:lnTo>
                    <a:lnTo>
                      <a:pt x="4329" y="4598"/>
                    </a:lnTo>
                    <a:lnTo>
                      <a:pt x="4457" y="4534"/>
                    </a:lnTo>
                    <a:lnTo>
                      <a:pt x="4521" y="4496"/>
                    </a:lnTo>
                    <a:lnTo>
                      <a:pt x="4573" y="4445"/>
                    </a:lnTo>
                    <a:lnTo>
                      <a:pt x="4662" y="4329"/>
                    </a:lnTo>
                    <a:lnTo>
                      <a:pt x="4726" y="4201"/>
                    </a:lnTo>
                    <a:lnTo>
                      <a:pt x="4765" y="4073"/>
                    </a:lnTo>
                    <a:lnTo>
                      <a:pt x="4777" y="3932"/>
                    </a:lnTo>
                    <a:lnTo>
                      <a:pt x="4752" y="3792"/>
                    </a:lnTo>
                    <a:lnTo>
                      <a:pt x="4713" y="3663"/>
                    </a:lnTo>
                    <a:lnTo>
                      <a:pt x="4649" y="3535"/>
                    </a:lnTo>
                    <a:lnTo>
                      <a:pt x="4560" y="3433"/>
                    </a:lnTo>
                    <a:lnTo>
                      <a:pt x="1217" y="193"/>
                    </a:lnTo>
                    <a:lnTo>
                      <a:pt x="1102" y="103"/>
                    </a:lnTo>
                    <a:lnTo>
                      <a:pt x="974" y="39"/>
                    </a:lnTo>
                    <a:lnTo>
                      <a:pt x="845" y="13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0"/>
              <p:cNvSpPr/>
              <p:nvPr/>
            </p:nvSpPr>
            <p:spPr>
              <a:xfrm>
                <a:off x="5973634" y="2985361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435" y="0"/>
                    </a:moveTo>
                    <a:lnTo>
                      <a:pt x="1281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5"/>
                    </a:lnTo>
                    <a:lnTo>
                      <a:pt x="743" y="179"/>
                    </a:lnTo>
                    <a:lnTo>
                      <a:pt x="628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1" y="1435"/>
                    </a:lnTo>
                    <a:lnTo>
                      <a:pt x="13" y="1575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3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1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0"/>
              <p:cNvSpPr/>
              <p:nvPr/>
            </p:nvSpPr>
            <p:spPr>
              <a:xfrm>
                <a:off x="6351949" y="2832559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8" y="244"/>
                    </a:lnTo>
                    <a:lnTo>
                      <a:pt x="513" y="321"/>
                    </a:lnTo>
                    <a:lnTo>
                      <a:pt x="411" y="411"/>
                    </a:lnTo>
                    <a:lnTo>
                      <a:pt x="321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03" y="872"/>
                    </a:lnTo>
                    <a:lnTo>
                      <a:pt x="65" y="1000"/>
                    </a:lnTo>
                    <a:lnTo>
                      <a:pt x="26" y="1141"/>
                    </a:lnTo>
                    <a:lnTo>
                      <a:pt x="1" y="1281"/>
                    </a:lnTo>
                    <a:lnTo>
                      <a:pt x="1" y="1422"/>
                    </a:lnTo>
                    <a:lnTo>
                      <a:pt x="1" y="1576"/>
                    </a:lnTo>
                    <a:lnTo>
                      <a:pt x="26" y="1717"/>
                    </a:lnTo>
                    <a:lnTo>
                      <a:pt x="65" y="1845"/>
                    </a:lnTo>
                    <a:lnTo>
                      <a:pt x="103" y="1986"/>
                    </a:lnTo>
                    <a:lnTo>
                      <a:pt x="167" y="2101"/>
                    </a:lnTo>
                    <a:lnTo>
                      <a:pt x="244" y="2229"/>
                    </a:lnTo>
                    <a:lnTo>
                      <a:pt x="321" y="2332"/>
                    </a:lnTo>
                    <a:lnTo>
                      <a:pt x="411" y="2434"/>
                    </a:lnTo>
                    <a:lnTo>
                      <a:pt x="513" y="2524"/>
                    </a:lnTo>
                    <a:lnTo>
                      <a:pt x="628" y="2614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22" y="2857"/>
                    </a:lnTo>
                    <a:lnTo>
                      <a:pt x="1563" y="2844"/>
                    </a:lnTo>
                    <a:lnTo>
                      <a:pt x="1717" y="2831"/>
                    </a:lnTo>
                    <a:lnTo>
                      <a:pt x="1845" y="2793"/>
                    </a:lnTo>
                    <a:lnTo>
                      <a:pt x="1973" y="2742"/>
                    </a:lnTo>
                    <a:lnTo>
                      <a:pt x="2101" y="2678"/>
                    </a:lnTo>
                    <a:lnTo>
                      <a:pt x="2217" y="2614"/>
                    </a:lnTo>
                    <a:lnTo>
                      <a:pt x="2332" y="2524"/>
                    </a:lnTo>
                    <a:lnTo>
                      <a:pt x="2434" y="2434"/>
                    </a:lnTo>
                    <a:lnTo>
                      <a:pt x="2524" y="2332"/>
                    </a:lnTo>
                    <a:lnTo>
                      <a:pt x="2614" y="2229"/>
                    </a:lnTo>
                    <a:lnTo>
                      <a:pt x="2678" y="2101"/>
                    </a:lnTo>
                    <a:lnTo>
                      <a:pt x="2742" y="1986"/>
                    </a:lnTo>
                    <a:lnTo>
                      <a:pt x="2793" y="1845"/>
                    </a:lnTo>
                    <a:lnTo>
                      <a:pt x="2819" y="1717"/>
                    </a:lnTo>
                    <a:lnTo>
                      <a:pt x="2844" y="1576"/>
                    </a:lnTo>
                    <a:lnTo>
                      <a:pt x="2857" y="1422"/>
                    </a:lnTo>
                    <a:lnTo>
                      <a:pt x="2844" y="1281"/>
                    </a:lnTo>
                    <a:lnTo>
                      <a:pt x="2819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78" y="744"/>
                    </a:lnTo>
                    <a:lnTo>
                      <a:pt x="2614" y="628"/>
                    </a:lnTo>
                    <a:lnTo>
                      <a:pt x="2524" y="513"/>
                    </a:lnTo>
                    <a:lnTo>
                      <a:pt x="2434" y="411"/>
                    </a:lnTo>
                    <a:lnTo>
                      <a:pt x="2332" y="321"/>
                    </a:lnTo>
                    <a:lnTo>
                      <a:pt x="2217" y="244"/>
                    </a:lnTo>
                    <a:lnTo>
                      <a:pt x="2101" y="167"/>
                    </a:lnTo>
                    <a:lnTo>
                      <a:pt x="1973" y="116"/>
                    </a:lnTo>
                    <a:lnTo>
                      <a:pt x="1845" y="65"/>
                    </a:lnTo>
                    <a:lnTo>
                      <a:pt x="1717" y="26"/>
                    </a:lnTo>
                    <a:lnTo>
                      <a:pt x="15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0"/>
              <p:cNvSpPr/>
              <p:nvPr/>
            </p:nvSpPr>
            <p:spPr>
              <a:xfrm>
                <a:off x="6619937" y="2985361"/>
                <a:ext cx="9057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57" extrusionOk="0">
                    <a:moveTo>
                      <a:pt x="1435" y="0"/>
                    </a:moveTo>
                    <a:lnTo>
                      <a:pt x="1294" y="13"/>
                    </a:lnTo>
                    <a:lnTo>
                      <a:pt x="1153" y="26"/>
                    </a:lnTo>
                    <a:lnTo>
                      <a:pt x="1012" y="64"/>
                    </a:lnTo>
                    <a:lnTo>
                      <a:pt x="884" y="115"/>
                    </a:lnTo>
                    <a:lnTo>
                      <a:pt x="756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3" y="525"/>
                    </a:lnTo>
                    <a:lnTo>
                      <a:pt x="257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39" y="1140"/>
                    </a:lnTo>
                    <a:lnTo>
                      <a:pt x="13" y="1281"/>
                    </a:lnTo>
                    <a:lnTo>
                      <a:pt x="0" y="1435"/>
                    </a:lnTo>
                    <a:lnTo>
                      <a:pt x="13" y="1575"/>
                    </a:lnTo>
                    <a:lnTo>
                      <a:pt x="39" y="1716"/>
                    </a:lnTo>
                    <a:lnTo>
                      <a:pt x="64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57" y="2229"/>
                    </a:lnTo>
                    <a:lnTo>
                      <a:pt x="333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6" y="2690"/>
                    </a:lnTo>
                    <a:lnTo>
                      <a:pt x="884" y="2741"/>
                    </a:lnTo>
                    <a:lnTo>
                      <a:pt x="1012" y="2792"/>
                    </a:lnTo>
                    <a:lnTo>
                      <a:pt x="1153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47" y="2434"/>
                    </a:lnTo>
                    <a:lnTo>
                      <a:pt x="2536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54" y="1985"/>
                    </a:lnTo>
                    <a:lnTo>
                      <a:pt x="2805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69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805" y="999"/>
                    </a:lnTo>
                    <a:lnTo>
                      <a:pt x="2754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25"/>
                    </a:lnTo>
                    <a:lnTo>
                      <a:pt x="2447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40"/>
              <p:cNvSpPr/>
              <p:nvPr/>
            </p:nvSpPr>
            <p:spPr>
              <a:xfrm>
                <a:off x="6853149" y="3177326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281" y="1"/>
                    </a:moveTo>
                    <a:lnTo>
                      <a:pt x="1140" y="26"/>
                    </a:lnTo>
                    <a:lnTo>
                      <a:pt x="1012" y="65"/>
                    </a:lnTo>
                    <a:lnTo>
                      <a:pt x="871" y="103"/>
                    </a:lnTo>
                    <a:lnTo>
                      <a:pt x="756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80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39" y="1141"/>
                    </a:lnTo>
                    <a:lnTo>
                      <a:pt x="13" y="1282"/>
                    </a:lnTo>
                    <a:lnTo>
                      <a:pt x="1" y="1423"/>
                    </a:lnTo>
                    <a:lnTo>
                      <a:pt x="13" y="1576"/>
                    </a:lnTo>
                    <a:lnTo>
                      <a:pt x="39" y="1717"/>
                    </a:lnTo>
                    <a:lnTo>
                      <a:pt x="65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4"/>
                    </a:lnTo>
                    <a:lnTo>
                      <a:pt x="756" y="2678"/>
                    </a:lnTo>
                    <a:lnTo>
                      <a:pt x="871" y="2742"/>
                    </a:lnTo>
                    <a:lnTo>
                      <a:pt x="1012" y="2793"/>
                    </a:lnTo>
                    <a:lnTo>
                      <a:pt x="1140" y="2831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29" y="2614"/>
                    </a:lnTo>
                    <a:lnTo>
                      <a:pt x="2344" y="2524"/>
                    </a:lnTo>
                    <a:lnTo>
                      <a:pt x="2447" y="2434"/>
                    </a:lnTo>
                    <a:lnTo>
                      <a:pt x="2536" y="2332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54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3"/>
                    </a:lnTo>
                    <a:lnTo>
                      <a:pt x="2857" y="1282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54" y="872"/>
                    </a:lnTo>
                    <a:lnTo>
                      <a:pt x="2690" y="744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47" y="411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40"/>
              <p:cNvSpPr/>
              <p:nvPr/>
            </p:nvSpPr>
            <p:spPr>
              <a:xfrm>
                <a:off x="6665191" y="2675749"/>
                <a:ext cx="90191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7" extrusionOk="0">
                    <a:moveTo>
                      <a:pt x="1435" y="0"/>
                    </a:moveTo>
                    <a:lnTo>
                      <a:pt x="1282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6"/>
                    </a:lnTo>
                    <a:lnTo>
                      <a:pt x="744" y="180"/>
                    </a:lnTo>
                    <a:lnTo>
                      <a:pt x="628" y="244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21" y="525"/>
                    </a:lnTo>
                    <a:lnTo>
                      <a:pt x="244" y="628"/>
                    </a:lnTo>
                    <a:lnTo>
                      <a:pt x="167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21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4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2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32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32" y="333"/>
                    </a:lnTo>
                    <a:lnTo>
                      <a:pt x="2229" y="244"/>
                    </a:lnTo>
                    <a:lnTo>
                      <a:pt x="2114" y="180"/>
                    </a:lnTo>
                    <a:lnTo>
                      <a:pt x="1986" y="116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0"/>
              <p:cNvSpPr/>
              <p:nvPr/>
            </p:nvSpPr>
            <p:spPr>
              <a:xfrm>
                <a:off x="6377005" y="3265057"/>
                <a:ext cx="90191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7" extrusionOk="0">
                    <a:moveTo>
                      <a:pt x="1435" y="0"/>
                    </a:moveTo>
                    <a:lnTo>
                      <a:pt x="1294" y="13"/>
                    </a:lnTo>
                    <a:lnTo>
                      <a:pt x="1141" y="26"/>
                    </a:lnTo>
                    <a:lnTo>
                      <a:pt x="1013" y="64"/>
                    </a:lnTo>
                    <a:lnTo>
                      <a:pt x="885" y="115"/>
                    </a:lnTo>
                    <a:lnTo>
                      <a:pt x="757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39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39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7" y="2690"/>
                    </a:lnTo>
                    <a:lnTo>
                      <a:pt x="885" y="2741"/>
                    </a:lnTo>
                    <a:lnTo>
                      <a:pt x="1013" y="2792"/>
                    </a:lnTo>
                    <a:lnTo>
                      <a:pt x="1141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5" y="2536"/>
                    </a:lnTo>
                    <a:lnTo>
                      <a:pt x="2447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3"/>
                    </a:lnTo>
                    <a:lnTo>
                      <a:pt x="2755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55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47" y="423"/>
                    </a:lnTo>
                    <a:lnTo>
                      <a:pt x="2345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0"/>
              <p:cNvSpPr/>
              <p:nvPr/>
            </p:nvSpPr>
            <p:spPr>
              <a:xfrm>
                <a:off x="6153892" y="3087198"/>
                <a:ext cx="90191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7" extrusionOk="0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9" y="244"/>
                    </a:lnTo>
                    <a:lnTo>
                      <a:pt x="526" y="321"/>
                    </a:lnTo>
                    <a:lnTo>
                      <a:pt x="424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27" y="1141"/>
                    </a:lnTo>
                    <a:lnTo>
                      <a:pt x="14" y="1281"/>
                    </a:lnTo>
                    <a:lnTo>
                      <a:pt x="1" y="1422"/>
                    </a:lnTo>
                    <a:lnTo>
                      <a:pt x="14" y="1576"/>
                    </a:lnTo>
                    <a:lnTo>
                      <a:pt x="27" y="1717"/>
                    </a:lnTo>
                    <a:lnTo>
                      <a:pt x="65" y="1858"/>
                    </a:lnTo>
                    <a:lnTo>
                      <a:pt x="116" y="1986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4" y="2434"/>
                    </a:lnTo>
                    <a:lnTo>
                      <a:pt x="526" y="2524"/>
                    </a:lnTo>
                    <a:lnTo>
                      <a:pt x="629" y="2613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30" y="2613"/>
                    </a:lnTo>
                    <a:lnTo>
                      <a:pt x="2345" y="2524"/>
                    </a:lnTo>
                    <a:lnTo>
                      <a:pt x="2434" y="2434"/>
                    </a:lnTo>
                    <a:lnTo>
                      <a:pt x="2537" y="2332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6"/>
                    </a:lnTo>
                    <a:lnTo>
                      <a:pt x="2793" y="1858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91" y="744"/>
                    </a:lnTo>
                    <a:lnTo>
                      <a:pt x="2614" y="628"/>
                    </a:lnTo>
                    <a:lnTo>
                      <a:pt x="2537" y="513"/>
                    </a:lnTo>
                    <a:lnTo>
                      <a:pt x="2434" y="411"/>
                    </a:lnTo>
                    <a:lnTo>
                      <a:pt x="2345" y="321"/>
                    </a:lnTo>
                    <a:lnTo>
                      <a:pt x="2230" y="244"/>
                    </a:lnTo>
                    <a:lnTo>
                      <a:pt x="2114" y="167"/>
                    </a:lnTo>
                    <a:lnTo>
                      <a:pt x="1986" y="116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0"/>
              <p:cNvSpPr/>
              <p:nvPr/>
            </p:nvSpPr>
            <p:spPr>
              <a:xfrm>
                <a:off x="6230704" y="3361244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281" y="0"/>
                    </a:moveTo>
                    <a:lnTo>
                      <a:pt x="1140" y="26"/>
                    </a:lnTo>
                    <a:lnTo>
                      <a:pt x="999" y="64"/>
                    </a:lnTo>
                    <a:lnTo>
                      <a:pt x="871" y="103"/>
                    </a:lnTo>
                    <a:lnTo>
                      <a:pt x="743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0"/>
                    </a:lnTo>
                    <a:lnTo>
                      <a:pt x="333" y="513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0" y="1422"/>
                    </a:lnTo>
                    <a:lnTo>
                      <a:pt x="13" y="1576"/>
                    </a:lnTo>
                    <a:lnTo>
                      <a:pt x="26" y="1717"/>
                    </a:lnTo>
                    <a:lnTo>
                      <a:pt x="64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3" y="2331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3"/>
                    </a:lnTo>
                    <a:lnTo>
                      <a:pt x="743" y="2677"/>
                    </a:lnTo>
                    <a:lnTo>
                      <a:pt x="871" y="2741"/>
                    </a:lnTo>
                    <a:lnTo>
                      <a:pt x="999" y="2793"/>
                    </a:lnTo>
                    <a:lnTo>
                      <a:pt x="1140" y="2818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18"/>
                    </a:lnTo>
                    <a:lnTo>
                      <a:pt x="1858" y="2793"/>
                    </a:lnTo>
                    <a:lnTo>
                      <a:pt x="1986" y="2741"/>
                    </a:lnTo>
                    <a:lnTo>
                      <a:pt x="2114" y="2677"/>
                    </a:lnTo>
                    <a:lnTo>
                      <a:pt x="2229" y="2613"/>
                    </a:lnTo>
                    <a:lnTo>
                      <a:pt x="2344" y="2524"/>
                    </a:lnTo>
                    <a:lnTo>
                      <a:pt x="2434" y="2434"/>
                    </a:lnTo>
                    <a:lnTo>
                      <a:pt x="2536" y="2331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41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1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34" y="410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0"/>
              <p:cNvSpPr/>
              <p:nvPr/>
            </p:nvSpPr>
            <p:spPr>
              <a:xfrm>
                <a:off x="6199178" y="2411391"/>
                <a:ext cx="524643" cy="109568"/>
              </a:xfrm>
              <a:custGeom>
                <a:avLst/>
                <a:gdLst/>
                <a:ahLst/>
                <a:cxnLst/>
                <a:rect l="l" t="t" r="r" b="b"/>
                <a:pathLst>
                  <a:path w="16625" h="3472" extrusionOk="0">
                    <a:moveTo>
                      <a:pt x="0" y="1"/>
                    </a:moveTo>
                    <a:lnTo>
                      <a:pt x="0" y="3472"/>
                    </a:lnTo>
                    <a:lnTo>
                      <a:pt x="16625" y="3472"/>
                    </a:lnTo>
                    <a:lnTo>
                      <a:pt x="16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0"/>
              <p:cNvSpPr/>
              <p:nvPr/>
            </p:nvSpPr>
            <p:spPr>
              <a:xfrm>
                <a:off x="6530218" y="3921455"/>
                <a:ext cx="188367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5956" extrusionOk="0">
                    <a:moveTo>
                      <a:pt x="2831" y="0"/>
                    </a:moveTo>
                    <a:lnTo>
                      <a:pt x="2677" y="13"/>
                    </a:lnTo>
                    <a:lnTo>
                      <a:pt x="2382" y="64"/>
                    </a:lnTo>
                    <a:lnTo>
                      <a:pt x="2101" y="128"/>
                    </a:lnTo>
                    <a:lnTo>
                      <a:pt x="1832" y="231"/>
                    </a:lnTo>
                    <a:lnTo>
                      <a:pt x="1563" y="359"/>
                    </a:lnTo>
                    <a:lnTo>
                      <a:pt x="1319" y="512"/>
                    </a:lnTo>
                    <a:lnTo>
                      <a:pt x="1089" y="679"/>
                    </a:lnTo>
                    <a:lnTo>
                      <a:pt x="884" y="871"/>
                    </a:lnTo>
                    <a:lnTo>
                      <a:pt x="692" y="1089"/>
                    </a:lnTo>
                    <a:lnTo>
                      <a:pt x="512" y="1319"/>
                    </a:lnTo>
                    <a:lnTo>
                      <a:pt x="371" y="1563"/>
                    </a:lnTo>
                    <a:lnTo>
                      <a:pt x="243" y="1819"/>
                    </a:lnTo>
                    <a:lnTo>
                      <a:pt x="141" y="2088"/>
                    </a:lnTo>
                    <a:lnTo>
                      <a:pt x="64" y="2382"/>
                    </a:lnTo>
                    <a:lnTo>
                      <a:pt x="26" y="2677"/>
                    </a:lnTo>
                    <a:lnTo>
                      <a:pt x="13" y="2831"/>
                    </a:lnTo>
                    <a:lnTo>
                      <a:pt x="0" y="2984"/>
                    </a:lnTo>
                    <a:lnTo>
                      <a:pt x="13" y="3138"/>
                    </a:lnTo>
                    <a:lnTo>
                      <a:pt x="26" y="3279"/>
                    </a:lnTo>
                    <a:lnTo>
                      <a:pt x="64" y="3586"/>
                    </a:lnTo>
                    <a:lnTo>
                      <a:pt x="141" y="3868"/>
                    </a:lnTo>
                    <a:lnTo>
                      <a:pt x="243" y="4137"/>
                    </a:lnTo>
                    <a:lnTo>
                      <a:pt x="371" y="4406"/>
                    </a:lnTo>
                    <a:lnTo>
                      <a:pt x="512" y="4649"/>
                    </a:lnTo>
                    <a:lnTo>
                      <a:pt x="692" y="4880"/>
                    </a:lnTo>
                    <a:lnTo>
                      <a:pt x="884" y="5085"/>
                    </a:lnTo>
                    <a:lnTo>
                      <a:pt x="1089" y="5277"/>
                    </a:lnTo>
                    <a:lnTo>
                      <a:pt x="1319" y="5456"/>
                    </a:lnTo>
                    <a:lnTo>
                      <a:pt x="1563" y="5597"/>
                    </a:lnTo>
                    <a:lnTo>
                      <a:pt x="1832" y="5725"/>
                    </a:lnTo>
                    <a:lnTo>
                      <a:pt x="2101" y="5828"/>
                    </a:lnTo>
                    <a:lnTo>
                      <a:pt x="2382" y="5905"/>
                    </a:lnTo>
                    <a:lnTo>
                      <a:pt x="2677" y="5943"/>
                    </a:lnTo>
                    <a:lnTo>
                      <a:pt x="2831" y="5956"/>
                    </a:lnTo>
                    <a:lnTo>
                      <a:pt x="3138" y="5956"/>
                    </a:lnTo>
                    <a:lnTo>
                      <a:pt x="3292" y="5943"/>
                    </a:lnTo>
                    <a:lnTo>
                      <a:pt x="3586" y="5905"/>
                    </a:lnTo>
                    <a:lnTo>
                      <a:pt x="3868" y="5828"/>
                    </a:lnTo>
                    <a:lnTo>
                      <a:pt x="4150" y="5725"/>
                    </a:lnTo>
                    <a:lnTo>
                      <a:pt x="4406" y="5597"/>
                    </a:lnTo>
                    <a:lnTo>
                      <a:pt x="4649" y="5456"/>
                    </a:lnTo>
                    <a:lnTo>
                      <a:pt x="4880" y="5277"/>
                    </a:lnTo>
                    <a:lnTo>
                      <a:pt x="5098" y="5085"/>
                    </a:lnTo>
                    <a:lnTo>
                      <a:pt x="5290" y="4880"/>
                    </a:lnTo>
                    <a:lnTo>
                      <a:pt x="5456" y="4649"/>
                    </a:lnTo>
                    <a:lnTo>
                      <a:pt x="5610" y="4406"/>
                    </a:lnTo>
                    <a:lnTo>
                      <a:pt x="5725" y="4137"/>
                    </a:lnTo>
                    <a:lnTo>
                      <a:pt x="5828" y="3868"/>
                    </a:lnTo>
                    <a:lnTo>
                      <a:pt x="5904" y="3586"/>
                    </a:lnTo>
                    <a:lnTo>
                      <a:pt x="5956" y="3279"/>
                    </a:lnTo>
                    <a:lnTo>
                      <a:pt x="5956" y="3138"/>
                    </a:lnTo>
                    <a:lnTo>
                      <a:pt x="5969" y="2984"/>
                    </a:lnTo>
                    <a:lnTo>
                      <a:pt x="5956" y="2831"/>
                    </a:lnTo>
                    <a:lnTo>
                      <a:pt x="5956" y="2677"/>
                    </a:lnTo>
                    <a:lnTo>
                      <a:pt x="5904" y="2382"/>
                    </a:lnTo>
                    <a:lnTo>
                      <a:pt x="5828" y="2088"/>
                    </a:lnTo>
                    <a:lnTo>
                      <a:pt x="5725" y="1819"/>
                    </a:lnTo>
                    <a:lnTo>
                      <a:pt x="5610" y="1563"/>
                    </a:lnTo>
                    <a:lnTo>
                      <a:pt x="5456" y="1319"/>
                    </a:lnTo>
                    <a:lnTo>
                      <a:pt x="5290" y="1089"/>
                    </a:lnTo>
                    <a:lnTo>
                      <a:pt x="5098" y="871"/>
                    </a:lnTo>
                    <a:lnTo>
                      <a:pt x="4880" y="679"/>
                    </a:lnTo>
                    <a:lnTo>
                      <a:pt x="4649" y="512"/>
                    </a:lnTo>
                    <a:lnTo>
                      <a:pt x="4406" y="359"/>
                    </a:lnTo>
                    <a:lnTo>
                      <a:pt x="4150" y="231"/>
                    </a:lnTo>
                    <a:lnTo>
                      <a:pt x="3868" y="128"/>
                    </a:lnTo>
                    <a:lnTo>
                      <a:pt x="3586" y="64"/>
                    </a:lnTo>
                    <a:lnTo>
                      <a:pt x="3292" y="13"/>
                    </a:lnTo>
                    <a:lnTo>
                      <a:pt x="3138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0"/>
              <p:cNvSpPr/>
              <p:nvPr/>
            </p:nvSpPr>
            <p:spPr>
              <a:xfrm>
                <a:off x="6561745" y="3952981"/>
                <a:ext cx="125315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971" extrusionOk="0">
                    <a:moveTo>
                      <a:pt x="1780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37" y="231"/>
                    </a:lnTo>
                    <a:lnTo>
                      <a:pt x="871" y="333"/>
                    </a:lnTo>
                    <a:lnTo>
                      <a:pt x="717" y="448"/>
                    </a:lnTo>
                    <a:lnTo>
                      <a:pt x="576" y="577"/>
                    </a:lnTo>
                    <a:lnTo>
                      <a:pt x="448" y="717"/>
                    </a:lnTo>
                    <a:lnTo>
                      <a:pt x="333" y="871"/>
                    </a:lnTo>
                    <a:lnTo>
                      <a:pt x="243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8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38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3" y="2933"/>
                    </a:lnTo>
                    <a:lnTo>
                      <a:pt x="333" y="3087"/>
                    </a:lnTo>
                    <a:lnTo>
                      <a:pt x="448" y="3241"/>
                    </a:lnTo>
                    <a:lnTo>
                      <a:pt x="576" y="3381"/>
                    </a:lnTo>
                    <a:lnTo>
                      <a:pt x="717" y="3510"/>
                    </a:lnTo>
                    <a:lnTo>
                      <a:pt x="871" y="3625"/>
                    </a:lnTo>
                    <a:lnTo>
                      <a:pt x="1037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80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82" y="3932"/>
                    </a:lnTo>
                    <a:lnTo>
                      <a:pt x="2574" y="3881"/>
                    </a:lnTo>
                    <a:lnTo>
                      <a:pt x="2754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7" y="3087"/>
                    </a:lnTo>
                    <a:lnTo>
                      <a:pt x="3727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2" y="2382"/>
                    </a:lnTo>
                    <a:lnTo>
                      <a:pt x="3958" y="2178"/>
                    </a:lnTo>
                    <a:lnTo>
                      <a:pt x="3970" y="1985"/>
                    </a:lnTo>
                    <a:lnTo>
                      <a:pt x="3958" y="1780"/>
                    </a:lnTo>
                    <a:lnTo>
                      <a:pt x="3932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27" y="1038"/>
                    </a:lnTo>
                    <a:lnTo>
                      <a:pt x="3637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54" y="154"/>
                    </a:lnTo>
                    <a:lnTo>
                      <a:pt x="2574" y="90"/>
                    </a:lnTo>
                    <a:lnTo>
                      <a:pt x="2382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0"/>
              <p:cNvSpPr/>
              <p:nvPr/>
            </p:nvSpPr>
            <p:spPr>
              <a:xfrm>
                <a:off x="6597310" y="3988547"/>
                <a:ext cx="5418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717" extrusionOk="0">
                    <a:moveTo>
                      <a:pt x="769" y="0"/>
                    </a:moveTo>
                    <a:lnTo>
                      <a:pt x="692" y="13"/>
                    </a:lnTo>
                    <a:lnTo>
                      <a:pt x="602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08" y="192"/>
                    </a:lnTo>
                    <a:lnTo>
                      <a:pt x="256" y="244"/>
                    </a:lnTo>
                    <a:lnTo>
                      <a:pt x="192" y="308"/>
                    </a:lnTo>
                    <a:lnTo>
                      <a:pt x="141" y="372"/>
                    </a:lnTo>
                    <a:lnTo>
                      <a:pt x="103" y="449"/>
                    </a:lnTo>
                    <a:lnTo>
                      <a:pt x="64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0" y="769"/>
                    </a:lnTo>
                    <a:lnTo>
                      <a:pt x="0" y="858"/>
                    </a:lnTo>
                    <a:lnTo>
                      <a:pt x="0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4" y="1191"/>
                    </a:lnTo>
                    <a:lnTo>
                      <a:pt x="103" y="1268"/>
                    </a:lnTo>
                    <a:lnTo>
                      <a:pt x="141" y="1332"/>
                    </a:lnTo>
                    <a:lnTo>
                      <a:pt x="192" y="1396"/>
                    </a:lnTo>
                    <a:lnTo>
                      <a:pt x="256" y="1460"/>
                    </a:lnTo>
                    <a:lnTo>
                      <a:pt x="308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02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191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16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191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0"/>
              <p:cNvSpPr/>
              <p:nvPr/>
            </p:nvSpPr>
            <p:spPr>
              <a:xfrm>
                <a:off x="6202396" y="3921455"/>
                <a:ext cx="187988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5956" extrusionOk="0">
                    <a:moveTo>
                      <a:pt x="2819" y="0"/>
                    </a:moveTo>
                    <a:lnTo>
                      <a:pt x="2678" y="13"/>
                    </a:lnTo>
                    <a:lnTo>
                      <a:pt x="2383" y="64"/>
                    </a:lnTo>
                    <a:lnTo>
                      <a:pt x="2089" y="128"/>
                    </a:lnTo>
                    <a:lnTo>
                      <a:pt x="1820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7" y="679"/>
                    </a:lnTo>
                    <a:lnTo>
                      <a:pt x="872" y="871"/>
                    </a:lnTo>
                    <a:lnTo>
                      <a:pt x="680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9" y="2088"/>
                    </a:lnTo>
                    <a:lnTo>
                      <a:pt x="65" y="2382"/>
                    </a:lnTo>
                    <a:lnTo>
                      <a:pt x="14" y="2677"/>
                    </a:lnTo>
                    <a:lnTo>
                      <a:pt x="1" y="2831"/>
                    </a:lnTo>
                    <a:lnTo>
                      <a:pt x="1" y="2984"/>
                    </a:lnTo>
                    <a:lnTo>
                      <a:pt x="1" y="3138"/>
                    </a:lnTo>
                    <a:lnTo>
                      <a:pt x="14" y="3279"/>
                    </a:lnTo>
                    <a:lnTo>
                      <a:pt x="65" y="3586"/>
                    </a:lnTo>
                    <a:lnTo>
                      <a:pt x="129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80" y="4880"/>
                    </a:lnTo>
                    <a:lnTo>
                      <a:pt x="872" y="5085"/>
                    </a:lnTo>
                    <a:lnTo>
                      <a:pt x="1077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20" y="5725"/>
                    </a:lnTo>
                    <a:lnTo>
                      <a:pt x="2089" y="5828"/>
                    </a:lnTo>
                    <a:lnTo>
                      <a:pt x="2383" y="5905"/>
                    </a:lnTo>
                    <a:lnTo>
                      <a:pt x="2678" y="5943"/>
                    </a:lnTo>
                    <a:lnTo>
                      <a:pt x="2819" y="5956"/>
                    </a:lnTo>
                    <a:lnTo>
                      <a:pt x="3126" y="5956"/>
                    </a:lnTo>
                    <a:lnTo>
                      <a:pt x="3280" y="5943"/>
                    </a:lnTo>
                    <a:lnTo>
                      <a:pt x="3574" y="5905"/>
                    </a:lnTo>
                    <a:lnTo>
                      <a:pt x="3869" y="5828"/>
                    </a:lnTo>
                    <a:lnTo>
                      <a:pt x="4138" y="5725"/>
                    </a:lnTo>
                    <a:lnTo>
                      <a:pt x="4394" y="5597"/>
                    </a:lnTo>
                    <a:lnTo>
                      <a:pt x="4650" y="5456"/>
                    </a:lnTo>
                    <a:lnTo>
                      <a:pt x="4868" y="5277"/>
                    </a:lnTo>
                    <a:lnTo>
                      <a:pt x="5086" y="5085"/>
                    </a:lnTo>
                    <a:lnTo>
                      <a:pt x="5278" y="4880"/>
                    </a:lnTo>
                    <a:lnTo>
                      <a:pt x="5444" y="4649"/>
                    </a:lnTo>
                    <a:lnTo>
                      <a:pt x="5598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4" y="3279"/>
                    </a:lnTo>
                    <a:lnTo>
                      <a:pt x="5957" y="3138"/>
                    </a:lnTo>
                    <a:lnTo>
                      <a:pt x="5957" y="2984"/>
                    </a:lnTo>
                    <a:lnTo>
                      <a:pt x="5957" y="2831"/>
                    </a:lnTo>
                    <a:lnTo>
                      <a:pt x="5944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8" y="1563"/>
                    </a:lnTo>
                    <a:lnTo>
                      <a:pt x="5444" y="1319"/>
                    </a:lnTo>
                    <a:lnTo>
                      <a:pt x="5278" y="1089"/>
                    </a:lnTo>
                    <a:lnTo>
                      <a:pt x="5086" y="871"/>
                    </a:lnTo>
                    <a:lnTo>
                      <a:pt x="4868" y="679"/>
                    </a:lnTo>
                    <a:lnTo>
                      <a:pt x="4650" y="512"/>
                    </a:lnTo>
                    <a:lnTo>
                      <a:pt x="4394" y="359"/>
                    </a:lnTo>
                    <a:lnTo>
                      <a:pt x="4138" y="231"/>
                    </a:lnTo>
                    <a:lnTo>
                      <a:pt x="3869" y="128"/>
                    </a:lnTo>
                    <a:lnTo>
                      <a:pt x="3574" y="64"/>
                    </a:lnTo>
                    <a:lnTo>
                      <a:pt x="3280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0"/>
              <p:cNvSpPr/>
              <p:nvPr/>
            </p:nvSpPr>
            <p:spPr>
              <a:xfrm>
                <a:off x="6233544" y="3952981"/>
                <a:ext cx="125725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84" h="3971" extrusionOk="0">
                    <a:moveTo>
                      <a:pt x="1793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50" y="231"/>
                    </a:lnTo>
                    <a:lnTo>
                      <a:pt x="884" y="333"/>
                    </a:lnTo>
                    <a:lnTo>
                      <a:pt x="730" y="448"/>
                    </a:lnTo>
                    <a:lnTo>
                      <a:pt x="589" y="577"/>
                    </a:lnTo>
                    <a:lnTo>
                      <a:pt x="461" y="717"/>
                    </a:lnTo>
                    <a:lnTo>
                      <a:pt x="346" y="871"/>
                    </a:lnTo>
                    <a:lnTo>
                      <a:pt x="243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51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51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3" y="2933"/>
                    </a:lnTo>
                    <a:lnTo>
                      <a:pt x="346" y="3087"/>
                    </a:lnTo>
                    <a:lnTo>
                      <a:pt x="461" y="3241"/>
                    </a:lnTo>
                    <a:lnTo>
                      <a:pt x="589" y="3381"/>
                    </a:lnTo>
                    <a:lnTo>
                      <a:pt x="730" y="3510"/>
                    </a:lnTo>
                    <a:lnTo>
                      <a:pt x="884" y="3625"/>
                    </a:lnTo>
                    <a:lnTo>
                      <a:pt x="1050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93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95" y="3932"/>
                    </a:lnTo>
                    <a:lnTo>
                      <a:pt x="2587" y="3881"/>
                    </a:lnTo>
                    <a:lnTo>
                      <a:pt x="2767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2" y="2382"/>
                    </a:lnTo>
                    <a:lnTo>
                      <a:pt x="3971" y="2178"/>
                    </a:lnTo>
                    <a:lnTo>
                      <a:pt x="3983" y="1985"/>
                    </a:lnTo>
                    <a:lnTo>
                      <a:pt x="3971" y="1780"/>
                    </a:lnTo>
                    <a:lnTo>
                      <a:pt x="3932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67" y="154"/>
                    </a:lnTo>
                    <a:lnTo>
                      <a:pt x="2587" y="90"/>
                    </a:lnTo>
                    <a:lnTo>
                      <a:pt x="2395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0"/>
              <p:cNvSpPr/>
              <p:nvPr/>
            </p:nvSpPr>
            <p:spPr>
              <a:xfrm>
                <a:off x="6269110" y="3988547"/>
                <a:ext cx="5459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17" extrusionOk="0">
                    <a:moveTo>
                      <a:pt x="781" y="0"/>
                    </a:moveTo>
                    <a:lnTo>
                      <a:pt x="692" y="13"/>
                    </a:lnTo>
                    <a:lnTo>
                      <a:pt x="615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20" y="192"/>
                    </a:lnTo>
                    <a:lnTo>
                      <a:pt x="256" y="244"/>
                    </a:lnTo>
                    <a:lnTo>
                      <a:pt x="205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7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3" y="769"/>
                    </a:lnTo>
                    <a:lnTo>
                      <a:pt x="0" y="858"/>
                    </a:lnTo>
                    <a:lnTo>
                      <a:pt x="13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7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5" y="1396"/>
                    </a:lnTo>
                    <a:lnTo>
                      <a:pt x="256" y="1460"/>
                    </a:lnTo>
                    <a:lnTo>
                      <a:pt x="320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15" y="1678"/>
                    </a:lnTo>
                    <a:lnTo>
                      <a:pt x="692" y="1691"/>
                    </a:lnTo>
                    <a:lnTo>
                      <a:pt x="781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204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91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29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91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204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0"/>
              <p:cNvSpPr/>
              <p:nvPr/>
            </p:nvSpPr>
            <p:spPr>
              <a:xfrm>
                <a:off x="6836581" y="3921455"/>
                <a:ext cx="187988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5956" extrusionOk="0">
                    <a:moveTo>
                      <a:pt x="2818" y="0"/>
                    </a:moveTo>
                    <a:lnTo>
                      <a:pt x="2677" y="13"/>
                    </a:lnTo>
                    <a:lnTo>
                      <a:pt x="2383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64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64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83" y="5905"/>
                    </a:lnTo>
                    <a:lnTo>
                      <a:pt x="2677" y="5943"/>
                    </a:lnTo>
                    <a:lnTo>
                      <a:pt x="2818" y="5956"/>
                    </a:lnTo>
                    <a:lnTo>
                      <a:pt x="3126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68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56" y="3138"/>
                    </a:lnTo>
                    <a:lnTo>
                      <a:pt x="5956" y="2984"/>
                    </a:lnTo>
                    <a:lnTo>
                      <a:pt x="5956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68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0"/>
              <p:cNvSpPr/>
              <p:nvPr/>
            </p:nvSpPr>
            <p:spPr>
              <a:xfrm>
                <a:off x="6867697" y="3952981"/>
                <a:ext cx="125346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971" extrusionOk="0">
                    <a:moveTo>
                      <a:pt x="1794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84" y="333"/>
                    </a:lnTo>
                    <a:lnTo>
                      <a:pt x="731" y="448"/>
                    </a:lnTo>
                    <a:lnTo>
                      <a:pt x="590" y="577"/>
                    </a:lnTo>
                    <a:lnTo>
                      <a:pt x="462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62" y="3241"/>
                    </a:lnTo>
                    <a:lnTo>
                      <a:pt x="590" y="3381"/>
                    </a:lnTo>
                    <a:lnTo>
                      <a:pt x="731" y="3510"/>
                    </a:lnTo>
                    <a:lnTo>
                      <a:pt x="884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94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96" y="3932"/>
                    </a:lnTo>
                    <a:lnTo>
                      <a:pt x="2588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3" y="2382"/>
                    </a:lnTo>
                    <a:lnTo>
                      <a:pt x="3971" y="2178"/>
                    </a:lnTo>
                    <a:lnTo>
                      <a:pt x="3971" y="1985"/>
                    </a:lnTo>
                    <a:lnTo>
                      <a:pt x="3971" y="1780"/>
                    </a:lnTo>
                    <a:lnTo>
                      <a:pt x="3933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88" y="90"/>
                    </a:lnTo>
                    <a:lnTo>
                      <a:pt x="2396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0"/>
              <p:cNvSpPr/>
              <p:nvPr/>
            </p:nvSpPr>
            <p:spPr>
              <a:xfrm>
                <a:off x="6903263" y="3988547"/>
                <a:ext cx="5418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717" extrusionOk="0">
                    <a:moveTo>
                      <a:pt x="782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21" y="192"/>
                    </a:lnTo>
                    <a:lnTo>
                      <a:pt x="257" y="244"/>
                    </a:lnTo>
                    <a:lnTo>
                      <a:pt x="206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8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4" y="769"/>
                    </a:lnTo>
                    <a:lnTo>
                      <a:pt x="1" y="858"/>
                    </a:lnTo>
                    <a:lnTo>
                      <a:pt x="14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8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6" y="1396"/>
                    </a:lnTo>
                    <a:lnTo>
                      <a:pt x="257" y="1460"/>
                    </a:lnTo>
                    <a:lnTo>
                      <a:pt x="321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82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205" y="1640"/>
                    </a:lnTo>
                    <a:lnTo>
                      <a:pt x="1269" y="1614"/>
                    </a:lnTo>
                    <a:lnTo>
                      <a:pt x="1346" y="1563"/>
                    </a:lnTo>
                    <a:lnTo>
                      <a:pt x="1410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9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9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10" y="192"/>
                    </a:lnTo>
                    <a:lnTo>
                      <a:pt x="1346" y="141"/>
                    </a:lnTo>
                    <a:lnTo>
                      <a:pt x="1269" y="103"/>
                    </a:lnTo>
                    <a:lnTo>
                      <a:pt x="1205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0"/>
              <p:cNvSpPr/>
              <p:nvPr/>
            </p:nvSpPr>
            <p:spPr>
              <a:xfrm>
                <a:off x="5896444" y="3921455"/>
                <a:ext cx="187956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5956" extrusionOk="0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125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55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13" y="4137"/>
                    </a:lnTo>
                    <a:lnTo>
                      <a:pt x="5815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43" y="3138"/>
                    </a:lnTo>
                    <a:lnTo>
                      <a:pt x="5956" y="2984"/>
                    </a:lnTo>
                    <a:lnTo>
                      <a:pt x="5943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15" y="2088"/>
                    </a:lnTo>
                    <a:lnTo>
                      <a:pt x="5713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55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5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0"/>
              <p:cNvSpPr/>
              <p:nvPr/>
            </p:nvSpPr>
            <p:spPr>
              <a:xfrm>
                <a:off x="5927560" y="3952981"/>
                <a:ext cx="125315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971" extrusionOk="0">
                    <a:moveTo>
                      <a:pt x="1781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71" y="333"/>
                    </a:lnTo>
                    <a:lnTo>
                      <a:pt x="718" y="448"/>
                    </a:lnTo>
                    <a:lnTo>
                      <a:pt x="577" y="577"/>
                    </a:lnTo>
                    <a:lnTo>
                      <a:pt x="449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49" y="3241"/>
                    </a:lnTo>
                    <a:lnTo>
                      <a:pt x="577" y="3381"/>
                    </a:lnTo>
                    <a:lnTo>
                      <a:pt x="718" y="3510"/>
                    </a:lnTo>
                    <a:lnTo>
                      <a:pt x="871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81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83" y="3932"/>
                    </a:lnTo>
                    <a:lnTo>
                      <a:pt x="2575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3" y="2382"/>
                    </a:lnTo>
                    <a:lnTo>
                      <a:pt x="3958" y="2178"/>
                    </a:lnTo>
                    <a:lnTo>
                      <a:pt x="3971" y="1985"/>
                    </a:lnTo>
                    <a:lnTo>
                      <a:pt x="3958" y="1780"/>
                    </a:lnTo>
                    <a:lnTo>
                      <a:pt x="3933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75" y="90"/>
                    </a:lnTo>
                    <a:lnTo>
                      <a:pt x="2383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0"/>
              <p:cNvSpPr/>
              <p:nvPr/>
            </p:nvSpPr>
            <p:spPr>
              <a:xfrm>
                <a:off x="5963126" y="3988547"/>
                <a:ext cx="5418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717" extrusionOk="0">
                    <a:moveTo>
                      <a:pt x="769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08" y="192"/>
                    </a:lnTo>
                    <a:lnTo>
                      <a:pt x="257" y="244"/>
                    </a:lnTo>
                    <a:lnTo>
                      <a:pt x="193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65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1" y="769"/>
                    </a:lnTo>
                    <a:lnTo>
                      <a:pt x="1" y="858"/>
                    </a:lnTo>
                    <a:lnTo>
                      <a:pt x="1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5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193" y="1396"/>
                    </a:lnTo>
                    <a:lnTo>
                      <a:pt x="257" y="1460"/>
                    </a:lnTo>
                    <a:lnTo>
                      <a:pt x="308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192" y="1640"/>
                    </a:lnTo>
                    <a:lnTo>
                      <a:pt x="1269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9" y="103"/>
                    </a:lnTo>
                    <a:lnTo>
                      <a:pt x="1192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2" name="Google Shape;2112;p40"/>
          <p:cNvGrpSpPr/>
          <p:nvPr/>
        </p:nvGrpSpPr>
        <p:grpSpPr>
          <a:xfrm>
            <a:off x="457202" y="1180300"/>
            <a:ext cx="1948882" cy="1156405"/>
            <a:chOff x="457202" y="1180300"/>
            <a:chExt cx="1948882" cy="1156405"/>
          </a:xfrm>
        </p:grpSpPr>
        <p:grpSp>
          <p:nvGrpSpPr>
            <p:cNvPr id="2113" name="Google Shape;2113;p40"/>
            <p:cNvGrpSpPr/>
            <p:nvPr/>
          </p:nvGrpSpPr>
          <p:grpSpPr>
            <a:xfrm>
              <a:off x="457202" y="1512105"/>
              <a:ext cx="1948882" cy="824600"/>
              <a:chOff x="457200" y="959300"/>
              <a:chExt cx="2061000" cy="824600"/>
            </a:xfrm>
          </p:grpSpPr>
          <p:sp>
            <p:nvSpPr>
              <p:cNvPr id="2114" name="Google Shape;211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15" name="Google Shape;211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16" name="Google Shape;2116;p40"/>
            <p:cNvSpPr txBox="1"/>
            <p:nvPr/>
          </p:nvSpPr>
          <p:spPr>
            <a:xfrm>
              <a:off x="457202" y="118030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10%</a:t>
              </a:r>
              <a:endParaRPr sz="24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17" name="Google Shape;2117;p40"/>
          <p:cNvGrpSpPr/>
          <p:nvPr/>
        </p:nvGrpSpPr>
        <p:grpSpPr>
          <a:xfrm>
            <a:off x="6737906" y="1178050"/>
            <a:ext cx="1948892" cy="1156389"/>
            <a:chOff x="6737906" y="1178050"/>
            <a:chExt cx="1948892" cy="1156389"/>
          </a:xfrm>
        </p:grpSpPr>
        <p:grpSp>
          <p:nvGrpSpPr>
            <p:cNvPr id="2118" name="Google Shape;2118;p40"/>
            <p:cNvGrpSpPr/>
            <p:nvPr/>
          </p:nvGrpSpPr>
          <p:grpSpPr>
            <a:xfrm>
              <a:off x="6737906" y="1509839"/>
              <a:ext cx="1948882" cy="824600"/>
              <a:chOff x="457200" y="2087425"/>
              <a:chExt cx="2061000" cy="824600"/>
            </a:xfrm>
          </p:grpSpPr>
          <p:sp>
            <p:nvSpPr>
              <p:cNvPr id="2119" name="Google Shape;211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0" name="Google Shape;212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1" name="Google Shape;2121;p40"/>
            <p:cNvSpPr txBox="1"/>
            <p:nvPr/>
          </p:nvSpPr>
          <p:spPr>
            <a:xfrm>
              <a:off x="7943698" y="117805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sz="24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2" name="Google Shape;2122;p40"/>
          <p:cNvGrpSpPr/>
          <p:nvPr/>
        </p:nvGrpSpPr>
        <p:grpSpPr>
          <a:xfrm>
            <a:off x="457202" y="2930001"/>
            <a:ext cx="1948882" cy="1181734"/>
            <a:chOff x="457202" y="2930001"/>
            <a:chExt cx="1948882" cy="1181734"/>
          </a:xfrm>
        </p:grpSpPr>
        <p:grpSp>
          <p:nvGrpSpPr>
            <p:cNvPr id="2123" name="Google Shape;2123;p40"/>
            <p:cNvGrpSpPr/>
            <p:nvPr/>
          </p:nvGrpSpPr>
          <p:grpSpPr>
            <a:xfrm>
              <a:off x="457202" y="3287135"/>
              <a:ext cx="1948882" cy="824600"/>
              <a:chOff x="457200" y="959300"/>
              <a:chExt cx="2061000" cy="824600"/>
            </a:xfrm>
          </p:grpSpPr>
          <p:sp>
            <p:nvSpPr>
              <p:cNvPr id="2124" name="Google Shape;212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5" name="Google Shape;212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6" name="Google Shape;2126;p40"/>
            <p:cNvSpPr txBox="1"/>
            <p:nvPr/>
          </p:nvSpPr>
          <p:spPr>
            <a:xfrm>
              <a:off x="457202" y="2930001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sz="24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7" name="Google Shape;2127;p40"/>
          <p:cNvGrpSpPr/>
          <p:nvPr/>
        </p:nvGrpSpPr>
        <p:grpSpPr>
          <a:xfrm>
            <a:off x="6737906" y="2927753"/>
            <a:ext cx="1948892" cy="1181732"/>
            <a:chOff x="6737906" y="2927753"/>
            <a:chExt cx="1948892" cy="1181732"/>
          </a:xfrm>
        </p:grpSpPr>
        <p:grpSp>
          <p:nvGrpSpPr>
            <p:cNvPr id="2128" name="Google Shape;2128;p40"/>
            <p:cNvGrpSpPr/>
            <p:nvPr/>
          </p:nvGrpSpPr>
          <p:grpSpPr>
            <a:xfrm>
              <a:off x="6737906" y="3284885"/>
              <a:ext cx="1948882" cy="824600"/>
              <a:chOff x="457200" y="2087425"/>
              <a:chExt cx="2061000" cy="824600"/>
            </a:xfrm>
          </p:grpSpPr>
          <p:sp>
            <p:nvSpPr>
              <p:cNvPr id="2129" name="Google Shape;212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30" name="Google Shape;213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31" name="Google Shape;2131;p40"/>
            <p:cNvSpPr txBox="1"/>
            <p:nvPr/>
          </p:nvSpPr>
          <p:spPr>
            <a:xfrm>
              <a:off x="7943698" y="2927753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40%</a:t>
              </a:r>
              <a:endParaRPr sz="24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137" name="Google Shape;2137;p41"/>
          <p:cNvGrpSpPr/>
          <p:nvPr/>
        </p:nvGrpSpPr>
        <p:grpSpPr>
          <a:xfrm>
            <a:off x="3476550" y="1157425"/>
            <a:ext cx="2190899" cy="687575"/>
            <a:chOff x="457201" y="1091275"/>
            <a:chExt cx="2190899" cy="687575"/>
          </a:xfrm>
        </p:grpSpPr>
        <p:grpSp>
          <p:nvGrpSpPr>
            <p:cNvPr id="2138" name="Google Shape;2138;p41"/>
            <p:cNvGrpSpPr/>
            <p:nvPr/>
          </p:nvGrpSpPr>
          <p:grpSpPr>
            <a:xfrm>
              <a:off x="457201" y="1105450"/>
              <a:ext cx="2057400" cy="673400"/>
              <a:chOff x="457201" y="1105450"/>
              <a:chExt cx="2057400" cy="673400"/>
            </a:xfrm>
          </p:grpSpPr>
          <p:sp>
            <p:nvSpPr>
              <p:cNvPr id="2139" name="Google Shape;2139;p41"/>
              <p:cNvSpPr txBox="1"/>
              <p:nvPr/>
            </p:nvSpPr>
            <p:spPr>
              <a:xfrm>
                <a:off x="457201" y="11054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Disease diagnosis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0" name="Google Shape;2140;p41"/>
              <p:cNvSpPr txBox="1"/>
              <p:nvPr/>
            </p:nvSpPr>
            <p:spPr>
              <a:xfrm>
                <a:off x="457201" y="14470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1" name="Google Shape;2141;p41"/>
            <p:cNvSpPr/>
            <p:nvPr/>
          </p:nvSpPr>
          <p:spPr>
            <a:xfrm>
              <a:off x="2514600" y="1091275"/>
              <a:ext cx="133500" cy="6828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2" name="Google Shape;2142;p41"/>
          <p:cNvGrpSpPr/>
          <p:nvPr/>
        </p:nvGrpSpPr>
        <p:grpSpPr>
          <a:xfrm>
            <a:off x="761925" y="1157425"/>
            <a:ext cx="2190900" cy="682800"/>
            <a:chOff x="457200" y="2574463"/>
            <a:chExt cx="2190900" cy="682800"/>
          </a:xfrm>
        </p:grpSpPr>
        <p:grpSp>
          <p:nvGrpSpPr>
            <p:cNvPr id="2143" name="Google Shape;2143;p41"/>
            <p:cNvGrpSpPr/>
            <p:nvPr/>
          </p:nvGrpSpPr>
          <p:grpSpPr>
            <a:xfrm>
              <a:off x="457200" y="2579175"/>
              <a:ext cx="2057411" cy="673400"/>
              <a:chOff x="457200" y="2579175"/>
              <a:chExt cx="2057411" cy="673400"/>
            </a:xfrm>
          </p:grpSpPr>
          <p:sp>
            <p:nvSpPr>
              <p:cNvPr id="2144" name="Google Shape;2144;p41"/>
              <p:cNvSpPr txBox="1"/>
              <p:nvPr/>
            </p:nvSpPr>
            <p:spPr>
              <a:xfrm>
                <a:off x="457200" y="25791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Biochemical analysis</a:t>
                </a:r>
                <a:endParaRPr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5" name="Google Shape;2145;p41"/>
              <p:cNvSpPr txBox="1"/>
              <p:nvPr/>
            </p:nvSpPr>
            <p:spPr>
              <a:xfrm>
                <a:off x="457211" y="29207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6" name="Google Shape;2146;p41"/>
            <p:cNvSpPr/>
            <p:nvPr/>
          </p:nvSpPr>
          <p:spPr>
            <a:xfrm>
              <a:off x="2514600" y="2574463"/>
              <a:ext cx="133500" cy="6828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7" name="Google Shape;2147;p41"/>
          <p:cNvGrpSpPr/>
          <p:nvPr/>
        </p:nvGrpSpPr>
        <p:grpSpPr>
          <a:xfrm>
            <a:off x="6191175" y="1157425"/>
            <a:ext cx="2190900" cy="682800"/>
            <a:chOff x="457200" y="4052888"/>
            <a:chExt cx="2190900" cy="682800"/>
          </a:xfrm>
        </p:grpSpPr>
        <p:grpSp>
          <p:nvGrpSpPr>
            <p:cNvPr id="2148" name="Google Shape;2148;p41"/>
            <p:cNvGrpSpPr/>
            <p:nvPr/>
          </p:nvGrpSpPr>
          <p:grpSpPr>
            <a:xfrm>
              <a:off x="457200" y="4057675"/>
              <a:ext cx="2057412" cy="673402"/>
              <a:chOff x="457200" y="4057675"/>
              <a:chExt cx="2057412" cy="673402"/>
            </a:xfrm>
          </p:grpSpPr>
          <p:sp>
            <p:nvSpPr>
              <p:cNvPr id="2149" name="Google Shape;2149;p41"/>
              <p:cNvSpPr txBox="1"/>
              <p:nvPr/>
            </p:nvSpPr>
            <p:spPr>
              <a:xfrm>
                <a:off x="457200" y="40576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Drug discovery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50" name="Google Shape;2150;p41"/>
              <p:cNvSpPr txBox="1"/>
              <p:nvPr/>
            </p:nvSpPr>
            <p:spPr>
              <a:xfrm>
                <a:off x="457211" y="4399277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51" name="Google Shape;2151;p41"/>
            <p:cNvSpPr/>
            <p:nvPr/>
          </p:nvSpPr>
          <p:spPr>
            <a:xfrm>
              <a:off x="2514600" y="4052888"/>
              <a:ext cx="133500" cy="6828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2" name="Google Shape;2152;p41"/>
          <p:cNvGrpSpPr/>
          <p:nvPr/>
        </p:nvGrpSpPr>
        <p:grpSpPr>
          <a:xfrm flipH="1">
            <a:off x="2190801" y="2219569"/>
            <a:ext cx="4762569" cy="2450834"/>
            <a:chOff x="2190801" y="2219569"/>
            <a:chExt cx="4762569" cy="2450834"/>
          </a:xfrm>
        </p:grpSpPr>
        <p:sp>
          <p:nvSpPr>
            <p:cNvPr id="2153" name="Google Shape;2153;p41"/>
            <p:cNvSpPr/>
            <p:nvPr/>
          </p:nvSpPr>
          <p:spPr>
            <a:xfrm rot="5400000">
              <a:off x="6246122" y="3081577"/>
              <a:ext cx="773113" cy="502416"/>
            </a:xfrm>
            <a:custGeom>
              <a:avLst/>
              <a:gdLst/>
              <a:ahLst/>
              <a:cxnLst/>
              <a:rect l="l" t="t" r="r" b="b"/>
              <a:pathLst>
                <a:path w="9402" h="6110" extrusionOk="0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1"/>
            <p:cNvSpPr/>
            <p:nvPr/>
          </p:nvSpPr>
          <p:spPr>
            <a:xfrm rot="5400000">
              <a:off x="5640005" y="3252694"/>
              <a:ext cx="833140" cy="100154"/>
            </a:xfrm>
            <a:custGeom>
              <a:avLst/>
              <a:gdLst/>
              <a:ahLst/>
              <a:cxnLst/>
              <a:rect l="l" t="t" r="r" b="b"/>
              <a:pathLst>
                <a:path w="10132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1"/>
            <p:cNvSpPr/>
            <p:nvPr/>
          </p:nvSpPr>
          <p:spPr>
            <a:xfrm rot="5400000">
              <a:off x="4963876" y="2950460"/>
              <a:ext cx="1182776" cy="354981"/>
            </a:xfrm>
            <a:custGeom>
              <a:avLst/>
              <a:gdLst/>
              <a:ahLst/>
              <a:cxnLst/>
              <a:rect l="l" t="t" r="r" b="b"/>
              <a:pathLst>
                <a:path w="14384" h="4317" extrusionOk="0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 rot="5400000">
              <a:off x="4017621" y="2875178"/>
              <a:ext cx="1471316" cy="337055"/>
            </a:xfrm>
            <a:custGeom>
              <a:avLst/>
              <a:gdLst/>
              <a:ahLst/>
              <a:cxnLst/>
              <a:rect l="l" t="t" r="r" b="b"/>
              <a:pathLst>
                <a:path w="17893" h="4099" extrusionOk="0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 rot="5400000">
              <a:off x="3464132" y="3069487"/>
              <a:ext cx="1102685" cy="317073"/>
            </a:xfrm>
            <a:custGeom>
              <a:avLst/>
              <a:gdLst/>
              <a:ahLst/>
              <a:cxnLst/>
              <a:rect l="l" t="t" r="r" b="b"/>
              <a:pathLst>
                <a:path w="13410" h="3856" extrusionOk="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1"/>
            <p:cNvSpPr/>
            <p:nvPr/>
          </p:nvSpPr>
          <p:spPr>
            <a:xfrm rot="5400000">
              <a:off x="3011824" y="3429118"/>
              <a:ext cx="601420" cy="99085"/>
            </a:xfrm>
            <a:custGeom>
              <a:avLst/>
              <a:gdLst/>
              <a:ahLst/>
              <a:cxnLst/>
              <a:rect l="l" t="t" r="r" b="b"/>
              <a:pathLst>
                <a:path w="7314" h="1205" extrusionOk="0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1"/>
            <p:cNvSpPr/>
            <p:nvPr/>
          </p:nvSpPr>
          <p:spPr>
            <a:xfrm rot="5400000">
              <a:off x="2397284" y="3188472"/>
              <a:ext cx="1082703" cy="99085"/>
            </a:xfrm>
            <a:custGeom>
              <a:avLst/>
              <a:gdLst/>
              <a:ahLst/>
              <a:cxnLst/>
              <a:rect l="l" t="t" r="r" b="b"/>
              <a:pathLst>
                <a:path w="13167" h="1205" extrusionOk="0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1"/>
            <p:cNvSpPr/>
            <p:nvPr/>
          </p:nvSpPr>
          <p:spPr>
            <a:xfrm rot="5400000">
              <a:off x="1983382" y="3148470"/>
              <a:ext cx="907885" cy="353912"/>
            </a:xfrm>
            <a:custGeom>
              <a:avLst/>
              <a:gdLst/>
              <a:ahLst/>
              <a:cxnLst/>
              <a:rect l="l" t="t" r="r" b="b"/>
              <a:pathLst>
                <a:path w="11041" h="4304" extrusionOk="0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1"/>
            <p:cNvSpPr/>
            <p:nvPr/>
          </p:nvSpPr>
          <p:spPr>
            <a:xfrm rot="5400000">
              <a:off x="4363552" y="3511884"/>
              <a:ext cx="268641" cy="100072"/>
            </a:xfrm>
            <a:custGeom>
              <a:avLst/>
              <a:gdLst/>
              <a:ahLst/>
              <a:cxnLst/>
              <a:rect l="l" t="t" r="r" b="b"/>
              <a:pathLst>
                <a:path w="3267" h="1217" extrusionOk="0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1"/>
            <p:cNvSpPr/>
            <p:nvPr/>
          </p:nvSpPr>
          <p:spPr>
            <a:xfrm rot="5400000">
              <a:off x="6508919" y="3603406"/>
              <a:ext cx="82" cy="8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5700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 rot="5400000">
              <a:off x="4387280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 rot="5400000">
              <a:off x="4013382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 rot="5400000">
              <a:off x="3638950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 rot="5400000">
              <a:off x="2454104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1"/>
            <p:cNvSpPr/>
            <p:nvPr/>
          </p:nvSpPr>
          <p:spPr>
            <a:xfrm rot="5400000">
              <a:off x="2828002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1"/>
            <p:cNvSpPr/>
            <p:nvPr/>
          </p:nvSpPr>
          <p:spPr>
            <a:xfrm rot="5400000">
              <a:off x="2080248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 rot="5400000">
              <a:off x="5946476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 rot="5400000">
              <a:off x="5572619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 rot="5400000">
              <a:off x="5198763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1"/>
            <p:cNvSpPr/>
            <p:nvPr/>
          </p:nvSpPr>
          <p:spPr>
            <a:xfrm rot="5400000">
              <a:off x="6713715" y="2876211"/>
              <a:ext cx="240190" cy="239121"/>
            </a:xfrm>
            <a:custGeom>
              <a:avLst/>
              <a:gdLst/>
              <a:ahLst/>
              <a:cxnLst/>
              <a:rect l="l" t="t" r="r" b="b"/>
              <a:pathLst>
                <a:path w="2921" h="2908" extrusionOk="0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1"/>
            <p:cNvSpPr/>
            <p:nvPr/>
          </p:nvSpPr>
          <p:spPr>
            <a:xfrm rot="5400000">
              <a:off x="5937509" y="2776179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 rot="5400000">
              <a:off x="5308288" y="2422840"/>
              <a:ext cx="239121" cy="239121"/>
            </a:xfrm>
            <a:custGeom>
              <a:avLst/>
              <a:gdLst/>
              <a:ahLst/>
              <a:cxnLst/>
              <a:rect l="l" t="t" r="r" b="b"/>
              <a:pathLst>
                <a:path w="2908" h="2908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 rot="5400000">
              <a:off x="4378272" y="3237979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 rot="5400000">
              <a:off x="3786877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 rot="5400000">
              <a:off x="3192974" y="3107933"/>
              <a:ext cx="239121" cy="240190"/>
            </a:xfrm>
            <a:custGeom>
              <a:avLst/>
              <a:gdLst/>
              <a:ahLst/>
              <a:cxnLst/>
              <a:rect l="l" t="t" r="r" b="b"/>
              <a:pathLst>
                <a:path w="2908" h="2921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 rot="5400000">
              <a:off x="2819035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 rot="5400000">
              <a:off x="2190801" y="2776672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1"/>
            <p:cNvSpPr/>
            <p:nvPr/>
          </p:nvSpPr>
          <p:spPr>
            <a:xfrm rot="5400000">
              <a:off x="4514156" y="2219528"/>
              <a:ext cx="239121" cy="239203"/>
            </a:xfrm>
            <a:custGeom>
              <a:avLst/>
              <a:gdLst/>
              <a:ahLst/>
              <a:cxnLst/>
              <a:rect l="l" t="t" r="r" b="b"/>
              <a:pathLst>
                <a:path w="2908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 rot="5400000">
              <a:off x="5969916" y="273493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 rot="5400000">
              <a:off x="3819307" y="253655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1"/>
            <p:cNvSpPr/>
            <p:nvPr/>
          </p:nvSpPr>
          <p:spPr>
            <a:xfrm rot="5400000">
              <a:off x="2775274" y="2524387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86" name="Google Shape;2186;p41"/>
          <p:cNvCxnSpPr>
            <a:stCxn id="2146" idx="3"/>
            <a:endCxn id="2183" idx="2"/>
          </p:cNvCxnSpPr>
          <p:nvPr/>
        </p:nvCxnSpPr>
        <p:spPr>
          <a:xfrm>
            <a:off x="2952825" y="1498825"/>
            <a:ext cx="134100" cy="1236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87" name="Google Shape;2187;p41"/>
          <p:cNvCxnSpPr>
            <a:stCxn id="2141" idx="3"/>
            <a:endCxn id="2184" idx="2"/>
          </p:cNvCxnSpPr>
          <p:nvPr/>
        </p:nvCxnSpPr>
        <p:spPr>
          <a:xfrm flipH="1">
            <a:off x="5237550" y="1498825"/>
            <a:ext cx="429900" cy="1037700"/>
          </a:xfrm>
          <a:prstGeom prst="bentConnector4">
            <a:avLst>
              <a:gd name="adj1" fmla="val -55391"/>
              <a:gd name="adj2" fmla="val 664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88" name="Google Shape;2188;p41"/>
          <p:cNvCxnSpPr>
            <a:stCxn id="2151" idx="3"/>
            <a:endCxn id="2185" idx="4"/>
          </p:cNvCxnSpPr>
          <p:nvPr/>
        </p:nvCxnSpPr>
        <p:spPr>
          <a:xfrm flipH="1">
            <a:off x="6368775" y="1498825"/>
            <a:ext cx="2013300" cy="1112700"/>
          </a:xfrm>
          <a:prstGeom prst="bentConnector3">
            <a:avLst>
              <a:gd name="adj1" fmla="val -1182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2194" name="Google Shape;2194;p42"/>
          <p:cNvGraphicFramePr/>
          <p:nvPr/>
        </p:nvGraphicFramePr>
        <p:xfrm>
          <a:off x="457200" y="1107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{C21D4430-D6A6-46B3-86AD-795425F5CC4A}</a:tableStyleId>
              </a:tblPr>
              <a:tblGrid>
                <a:gridCol w="64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Common Uses for Machine Learning</a:t>
                      </a:r>
                      <a:endParaRPr sz="18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sz="1600"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Chatbot systems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sz="16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48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support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sz="1600"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recommendation engines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sz="1600"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76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churn modeling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sz="1600" b="1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EAB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Pricing strategies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06</a:t>
                      </a:r>
                      <a:endParaRPr sz="1600"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segmentation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07</a:t>
                      </a:r>
                      <a:endParaRPr sz="1600"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Image classification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now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9" name="Google Shape;2199;p43"/>
          <p:cNvCxnSpPr>
            <a:stCxn id="2200" idx="3"/>
            <a:endCxn id="2201" idx="0"/>
          </p:cNvCxnSpPr>
          <p:nvPr/>
        </p:nvCxnSpPr>
        <p:spPr>
          <a:xfrm>
            <a:off x="2406040" y="1723050"/>
            <a:ext cx="5306400" cy="715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2" name="Google Shape;2202;p43"/>
          <p:cNvCxnSpPr>
            <a:stCxn id="2203" idx="1"/>
            <a:endCxn id="2204" idx="2"/>
          </p:cNvCxnSpPr>
          <p:nvPr/>
        </p:nvCxnSpPr>
        <p:spPr>
          <a:xfrm rot="10800000">
            <a:off x="1431538" y="3265150"/>
            <a:ext cx="5306400" cy="736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5" name="Google Shape;2205;p43"/>
          <p:cNvSpPr/>
          <p:nvPr/>
        </p:nvSpPr>
        <p:spPr>
          <a:xfrm>
            <a:off x="3082350" y="1752675"/>
            <a:ext cx="2979300" cy="29793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43"/>
          <p:cNvSpPr/>
          <p:nvPr/>
        </p:nvSpPr>
        <p:spPr>
          <a:xfrm>
            <a:off x="3898138" y="1126300"/>
            <a:ext cx="1347900" cy="134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208" name="Google Shape;2208;p43"/>
          <p:cNvGrpSpPr/>
          <p:nvPr/>
        </p:nvGrpSpPr>
        <p:grpSpPr>
          <a:xfrm>
            <a:off x="4076706" y="1296659"/>
            <a:ext cx="990758" cy="1007202"/>
            <a:chOff x="5142325" y="1951175"/>
            <a:chExt cx="1293925" cy="1315400"/>
          </a:xfrm>
        </p:grpSpPr>
        <p:sp>
          <p:nvSpPr>
            <p:cNvPr id="2209" name="Google Shape;2209;p43"/>
            <p:cNvSpPr/>
            <p:nvPr/>
          </p:nvSpPr>
          <p:spPr>
            <a:xfrm>
              <a:off x="5933850" y="2137850"/>
              <a:ext cx="168775" cy="239200"/>
            </a:xfrm>
            <a:custGeom>
              <a:avLst/>
              <a:gdLst/>
              <a:ahLst/>
              <a:cxnLst/>
              <a:rect l="l" t="t" r="r" b="b"/>
              <a:pathLst>
                <a:path w="6751" h="9568" extrusionOk="0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5831700" y="1979025"/>
              <a:ext cx="90325" cy="399625"/>
            </a:xfrm>
            <a:custGeom>
              <a:avLst/>
              <a:gdLst/>
              <a:ahLst/>
              <a:cxnLst/>
              <a:rect l="l" t="t" r="r" b="b"/>
              <a:pathLst>
                <a:path w="3613" h="15985" extrusionOk="0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5705225" y="2077975"/>
              <a:ext cx="36525" cy="299075"/>
            </a:xfrm>
            <a:custGeom>
              <a:avLst/>
              <a:gdLst/>
              <a:ahLst/>
              <a:cxnLst/>
              <a:rect l="l" t="t" r="r" b="b"/>
              <a:pathLst>
                <a:path w="1461" h="11963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5426975" y="1967500"/>
              <a:ext cx="169725" cy="395800"/>
            </a:xfrm>
            <a:custGeom>
              <a:avLst/>
              <a:gdLst/>
              <a:ahLst/>
              <a:cxnLst/>
              <a:rect l="l" t="t" r="r" b="b"/>
              <a:pathLst>
                <a:path w="6789" h="15832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5231975" y="2259525"/>
              <a:ext cx="309025" cy="126175"/>
            </a:xfrm>
            <a:custGeom>
              <a:avLst/>
              <a:gdLst/>
              <a:ahLst/>
              <a:cxnLst/>
              <a:rect l="l" t="t" r="r" b="b"/>
              <a:pathLst>
                <a:path w="12361" h="5047" extrusionOk="0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5158325" y="2470850"/>
              <a:ext cx="382675" cy="36200"/>
            </a:xfrm>
            <a:custGeom>
              <a:avLst/>
              <a:gdLst/>
              <a:ahLst/>
              <a:cxnLst/>
              <a:rect l="l" t="t" r="r" b="b"/>
              <a:pathLst>
                <a:path w="15307" h="1448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5319400" y="2638950"/>
              <a:ext cx="221600" cy="36525"/>
            </a:xfrm>
            <a:custGeom>
              <a:avLst/>
              <a:gdLst/>
              <a:ahLst/>
              <a:cxnLst/>
              <a:rect l="l" t="t" r="r" b="b"/>
              <a:pathLst>
                <a:path w="8864" h="1461" extrusionOk="0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5158325" y="2740775"/>
              <a:ext cx="382675" cy="119450"/>
            </a:xfrm>
            <a:custGeom>
              <a:avLst/>
              <a:gdLst/>
              <a:ahLst/>
              <a:cxnLst/>
              <a:rect l="l" t="t" r="r" b="b"/>
              <a:pathLst>
                <a:path w="15307" h="4778" extrusionOk="0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5575225" y="2823700"/>
              <a:ext cx="36525" cy="173575"/>
            </a:xfrm>
            <a:custGeom>
              <a:avLst/>
              <a:gdLst/>
              <a:ahLst/>
              <a:cxnLst/>
              <a:rect l="l" t="t" r="r" b="b"/>
              <a:pathLst>
                <a:path w="1461" h="6943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5575225" y="2823700"/>
              <a:ext cx="129700" cy="426525"/>
            </a:xfrm>
            <a:custGeom>
              <a:avLst/>
              <a:gdLst/>
              <a:ahLst/>
              <a:cxnLst/>
              <a:rect l="l" t="t" r="r" b="b"/>
              <a:pathLst>
                <a:path w="5188" h="17061" extrusionOk="0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5787850" y="2823700"/>
              <a:ext cx="36525" cy="274750"/>
            </a:xfrm>
            <a:custGeom>
              <a:avLst/>
              <a:gdLst/>
              <a:ahLst/>
              <a:cxnLst/>
              <a:rect l="l" t="t" r="r" b="b"/>
              <a:pathLst>
                <a:path w="1461" h="10990" extrusionOk="0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5933850" y="2823700"/>
              <a:ext cx="150525" cy="332400"/>
            </a:xfrm>
            <a:custGeom>
              <a:avLst/>
              <a:gdLst/>
              <a:ahLst/>
              <a:cxnLst/>
              <a:rect l="l" t="t" r="r" b="b"/>
              <a:pathLst>
                <a:path w="6021" h="13296" extrusionOk="0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6016775" y="2268800"/>
              <a:ext cx="313500" cy="149875"/>
            </a:xfrm>
            <a:custGeom>
              <a:avLst/>
              <a:gdLst/>
              <a:ahLst/>
              <a:cxnLst/>
              <a:rect l="l" t="t" r="r" b="b"/>
              <a:pathLst>
                <a:path w="12540" h="5995" extrusionOk="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6016775" y="2474700"/>
              <a:ext cx="403150" cy="123300"/>
            </a:xfrm>
            <a:custGeom>
              <a:avLst/>
              <a:gdLst/>
              <a:ahLst/>
              <a:cxnLst/>
              <a:rect l="l" t="t" r="r" b="b"/>
              <a:pathLst>
                <a:path w="16126" h="4932" extrusionOk="0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6016775" y="2606925"/>
              <a:ext cx="313500" cy="211675"/>
            </a:xfrm>
            <a:custGeom>
              <a:avLst/>
              <a:gdLst/>
              <a:ahLst/>
              <a:cxnLst/>
              <a:rect l="l" t="t" r="r" b="b"/>
              <a:pathLst>
                <a:path w="12540" h="8467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6016775" y="2740775"/>
              <a:ext cx="143475" cy="36525"/>
            </a:xfrm>
            <a:custGeom>
              <a:avLst/>
              <a:gdLst/>
              <a:ahLst/>
              <a:cxnLst/>
              <a:rect l="l" t="t" r="r" b="b"/>
              <a:pathLst>
                <a:path w="5739" h="1461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5142325" y="280737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5303075" y="262262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5142325" y="2454525"/>
              <a:ext cx="68875" cy="68850"/>
            </a:xfrm>
            <a:custGeom>
              <a:avLst/>
              <a:gdLst/>
              <a:ahLst/>
              <a:cxnLst/>
              <a:rect l="l" t="t" r="r" b="b"/>
              <a:pathLst>
                <a:path w="2755" h="2754" extrusionOk="0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5215650" y="2243200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5410650" y="1951175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5688900" y="206162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5869500" y="196270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6049750" y="2121525"/>
              <a:ext cx="69200" cy="68850"/>
            </a:xfrm>
            <a:custGeom>
              <a:avLst/>
              <a:gdLst/>
              <a:ahLst/>
              <a:cxnLst/>
              <a:rect l="l" t="t" r="r" b="b"/>
              <a:pathLst>
                <a:path w="2768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6277425" y="225247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6367400" y="2545125"/>
              <a:ext cx="68850" cy="69200"/>
            </a:xfrm>
            <a:custGeom>
              <a:avLst/>
              <a:gdLst/>
              <a:ahLst/>
              <a:cxnLst/>
              <a:rect l="l" t="t" r="r" b="b"/>
              <a:pathLst>
                <a:path w="2754" h="2768" extrusionOk="0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6277425" y="2766075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6104525" y="272445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6031500" y="3103250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5771500" y="3045925"/>
              <a:ext cx="69200" cy="68875"/>
            </a:xfrm>
            <a:custGeom>
              <a:avLst/>
              <a:gdLst/>
              <a:ahLst/>
              <a:cxnLst/>
              <a:rect l="l" t="t" r="r" b="b"/>
              <a:pathLst>
                <a:path w="2768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5558900" y="3197700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5558900" y="2944750"/>
              <a:ext cx="69175" cy="68850"/>
            </a:xfrm>
            <a:custGeom>
              <a:avLst/>
              <a:gdLst/>
              <a:ahLst/>
              <a:cxnLst/>
              <a:rect l="l" t="t" r="r" b="b"/>
              <a:pathLst>
                <a:path w="2767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5527200" y="2346925"/>
              <a:ext cx="524175" cy="524200"/>
            </a:xfrm>
            <a:custGeom>
              <a:avLst/>
              <a:gdLst/>
              <a:ahLst/>
              <a:cxnLst/>
              <a:rect l="l" t="t" r="r" b="b"/>
              <a:pathLst>
                <a:path w="20967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5527200" y="2346925"/>
              <a:ext cx="261950" cy="524200"/>
            </a:xfrm>
            <a:custGeom>
              <a:avLst/>
              <a:gdLst/>
              <a:ahLst/>
              <a:cxnLst/>
              <a:rect l="l" t="t" r="r" b="b"/>
              <a:pathLst>
                <a:path w="10478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5789125" y="2346925"/>
              <a:ext cx="262250" cy="524200"/>
            </a:xfrm>
            <a:custGeom>
              <a:avLst/>
              <a:gdLst/>
              <a:ahLst/>
              <a:cxnLst/>
              <a:rect l="l" t="t" r="r" b="b"/>
              <a:pathLst>
                <a:path w="10490" h="20968" extrusionOk="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5622300" y="2442025"/>
              <a:ext cx="334000" cy="333675"/>
            </a:xfrm>
            <a:custGeom>
              <a:avLst/>
              <a:gdLst/>
              <a:ahLst/>
              <a:cxnLst/>
              <a:rect l="l" t="t" r="r" b="b"/>
              <a:pathLst>
                <a:path w="13360" h="13347" extrusionOk="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5" name="Google Shape;2245;p43"/>
          <p:cNvGrpSpPr/>
          <p:nvPr/>
        </p:nvGrpSpPr>
        <p:grpSpPr>
          <a:xfrm>
            <a:off x="3597664" y="2893830"/>
            <a:ext cx="1948882" cy="824600"/>
            <a:chOff x="457200" y="959300"/>
            <a:chExt cx="2061000" cy="824600"/>
          </a:xfrm>
        </p:grpSpPr>
        <p:sp>
          <p:nvSpPr>
            <p:cNvPr id="2246" name="Google Shape;2246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Learning system</a:t>
              </a:r>
              <a:endParaRPr sz="21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7" name="Google Shape;2247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8" name="Google Shape;2248;p43"/>
          <p:cNvGrpSpPr/>
          <p:nvPr/>
        </p:nvGrpSpPr>
        <p:grpSpPr>
          <a:xfrm>
            <a:off x="457202" y="2440522"/>
            <a:ext cx="1948882" cy="824600"/>
            <a:chOff x="457200" y="959300"/>
            <a:chExt cx="2061000" cy="824600"/>
          </a:xfrm>
        </p:grpSpPr>
        <p:sp>
          <p:nvSpPr>
            <p:cNvPr id="2249" name="Google Shape;2249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4" name="Google Shape;2204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0" name="Google Shape;2250;p43"/>
          <p:cNvGrpSpPr/>
          <p:nvPr/>
        </p:nvGrpSpPr>
        <p:grpSpPr>
          <a:xfrm>
            <a:off x="6737906" y="2438272"/>
            <a:ext cx="1948882" cy="824600"/>
            <a:chOff x="457200" y="2087425"/>
            <a:chExt cx="2061000" cy="824600"/>
          </a:xfrm>
        </p:grpSpPr>
        <p:sp>
          <p:nvSpPr>
            <p:cNvPr id="2201" name="Google Shape;2201;p43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1" name="Google Shape;2251;p43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0" name="Google Shape;2200;p43"/>
          <p:cNvSpPr/>
          <p:nvPr/>
        </p:nvSpPr>
        <p:spPr>
          <a:xfrm>
            <a:off x="457240" y="1575450"/>
            <a:ext cx="1948800" cy="295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3" name="Google Shape;2203;p43"/>
          <p:cNvSpPr/>
          <p:nvPr/>
        </p:nvSpPr>
        <p:spPr>
          <a:xfrm>
            <a:off x="6737938" y="3854350"/>
            <a:ext cx="1948800" cy="295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data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52" name="Google Shape;2252;p43"/>
          <p:cNvCxnSpPr>
            <a:stCxn id="2200" idx="2"/>
            <a:endCxn id="2249" idx="0"/>
          </p:cNvCxnSpPr>
          <p:nvPr/>
        </p:nvCxnSpPr>
        <p:spPr>
          <a:xfrm rot="-5400000" flipH="1">
            <a:off x="1146940" y="2155350"/>
            <a:ext cx="5700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53" name="Google Shape;2253;p43"/>
          <p:cNvCxnSpPr>
            <a:stCxn id="2203" idx="0"/>
            <a:endCxn id="2251" idx="2"/>
          </p:cNvCxnSpPr>
          <p:nvPr/>
        </p:nvCxnSpPr>
        <p:spPr>
          <a:xfrm rot="-5400000">
            <a:off x="7416838" y="3558250"/>
            <a:ext cx="591600" cy="6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4"/>
          <p:cNvSpPr/>
          <p:nvPr/>
        </p:nvSpPr>
        <p:spPr>
          <a:xfrm>
            <a:off x="4019550" y="3086100"/>
            <a:ext cx="4667400" cy="800100"/>
          </a:xfrm>
          <a:prstGeom prst="roundRect">
            <a:avLst>
              <a:gd name="adj" fmla="val 50000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4"/>
          <p:cNvSpPr/>
          <p:nvPr/>
        </p:nvSpPr>
        <p:spPr>
          <a:xfrm>
            <a:off x="4019550" y="1752600"/>
            <a:ext cx="4667400" cy="800100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8" name="Google Shape;788;p24"/>
          <p:cNvGrpSpPr/>
          <p:nvPr/>
        </p:nvGrpSpPr>
        <p:grpSpPr>
          <a:xfrm>
            <a:off x="457174" y="2260745"/>
            <a:ext cx="2909328" cy="2471118"/>
            <a:chOff x="726125" y="238125"/>
            <a:chExt cx="6167750" cy="5238750"/>
          </a:xfrm>
        </p:grpSpPr>
        <p:sp>
          <p:nvSpPr>
            <p:cNvPr id="789" name="Google Shape;789;p24"/>
            <p:cNvSpPr/>
            <p:nvPr/>
          </p:nvSpPr>
          <p:spPr>
            <a:xfrm>
              <a:off x="726125" y="238125"/>
              <a:ext cx="6167750" cy="5238750"/>
            </a:xfrm>
            <a:custGeom>
              <a:avLst/>
              <a:gdLst/>
              <a:ahLst/>
              <a:cxnLst/>
              <a:rect l="l" t="t" r="r" b="b"/>
              <a:pathLst>
                <a:path w="246710" h="209550" extrusionOk="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780475" y="3381225"/>
              <a:ext cx="1092925" cy="285350"/>
            </a:xfrm>
            <a:custGeom>
              <a:avLst/>
              <a:gdLst/>
              <a:ahLst/>
              <a:cxnLst/>
              <a:rect l="l" t="t" r="r" b="b"/>
              <a:pathLst>
                <a:path w="43717" h="11414" extrusionOk="0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4627775" y="3408875"/>
              <a:ext cx="1245625" cy="398875"/>
            </a:xfrm>
            <a:custGeom>
              <a:avLst/>
              <a:gdLst/>
              <a:ahLst/>
              <a:cxnLst/>
              <a:rect l="l" t="t" r="r" b="b"/>
              <a:pathLst>
                <a:path w="49825" h="15955" extrusionOk="0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326667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416725" y="1856250"/>
              <a:ext cx="330100" cy="1567450"/>
            </a:xfrm>
            <a:custGeom>
              <a:avLst/>
              <a:gdLst/>
              <a:ahLst/>
              <a:cxnLst/>
              <a:rect l="l" t="t" r="r" b="b"/>
              <a:pathLst>
                <a:path w="13204" h="62698" extrusionOk="0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3839600" y="1316875"/>
              <a:ext cx="642400" cy="242550"/>
            </a:xfrm>
            <a:custGeom>
              <a:avLst/>
              <a:gdLst/>
              <a:ahLst/>
              <a:cxnLst/>
              <a:rect l="l" t="t" r="r" b="b"/>
              <a:pathLst>
                <a:path w="25696" h="9702" extrusionOk="0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839600" y="1601200"/>
              <a:ext cx="642400" cy="935625"/>
            </a:xfrm>
            <a:custGeom>
              <a:avLst/>
              <a:gdLst/>
              <a:ahLst/>
              <a:cxnLst/>
              <a:rect l="l" t="t" r="r" b="b"/>
              <a:pathLst>
                <a:path w="25696" h="37425" extrusionOk="0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4503050" y="1503450"/>
              <a:ext cx="1081400" cy="686500"/>
            </a:xfrm>
            <a:custGeom>
              <a:avLst/>
              <a:gdLst/>
              <a:ahLst/>
              <a:cxnLst/>
              <a:rect l="l" t="t" r="r" b="b"/>
              <a:pathLst>
                <a:path w="43256" h="27460" extrusionOk="0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503050" y="2207050"/>
              <a:ext cx="195175" cy="387675"/>
            </a:xfrm>
            <a:custGeom>
              <a:avLst/>
              <a:gdLst/>
              <a:ahLst/>
              <a:cxnLst/>
              <a:rect l="l" t="t" r="r" b="b"/>
              <a:pathLst>
                <a:path w="7807" h="15507" extrusionOk="0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514575" y="15811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4514575" y="17147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5244800" y="2763850"/>
              <a:ext cx="1016575" cy="721400"/>
            </a:xfrm>
            <a:custGeom>
              <a:avLst/>
              <a:gdLst/>
              <a:ahLst/>
              <a:cxnLst/>
              <a:rect l="l" t="t" r="r" b="b"/>
              <a:pathLst>
                <a:path w="40663" h="28856" extrusionOk="0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370525" y="2744125"/>
              <a:ext cx="1047825" cy="619025"/>
            </a:xfrm>
            <a:custGeom>
              <a:avLst/>
              <a:gdLst/>
              <a:ahLst/>
              <a:cxnLst/>
              <a:rect l="l" t="t" r="r" b="b"/>
              <a:pathLst>
                <a:path w="41913" h="24761" extrusionOk="0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481975" y="1997075"/>
              <a:ext cx="863225" cy="642425"/>
            </a:xfrm>
            <a:custGeom>
              <a:avLst/>
              <a:gdLst/>
              <a:ahLst/>
              <a:cxnLst/>
              <a:rect l="l" t="t" r="r" b="b"/>
              <a:pathLst>
                <a:path w="34529" h="25697" extrusionOk="0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823350" y="1374775"/>
              <a:ext cx="554850" cy="548300"/>
            </a:xfrm>
            <a:custGeom>
              <a:avLst/>
              <a:gdLst/>
              <a:ahLst/>
              <a:cxnLst/>
              <a:rect l="l" t="t" r="r" b="b"/>
              <a:pathLst>
                <a:path w="22194" h="21932" extrusionOk="0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554800" y="2456500"/>
              <a:ext cx="1028750" cy="321200"/>
            </a:xfrm>
            <a:custGeom>
              <a:avLst/>
              <a:gdLst/>
              <a:ahLst/>
              <a:cxnLst/>
              <a:rect l="l" t="t" r="r" b="b"/>
              <a:pathLst>
                <a:path w="41150" h="12848" extrusionOk="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2383075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233000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1807825" y="1140475"/>
              <a:ext cx="250775" cy="1716875"/>
            </a:xfrm>
            <a:custGeom>
              <a:avLst/>
              <a:gdLst/>
              <a:ahLst/>
              <a:cxnLst/>
              <a:rect l="l" t="t" r="r" b="b"/>
              <a:pathLst>
                <a:path w="10031" h="68675" extrusionOk="0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707875" y="605375"/>
              <a:ext cx="681575" cy="1406550"/>
            </a:xfrm>
            <a:custGeom>
              <a:avLst/>
              <a:gdLst/>
              <a:ahLst/>
              <a:cxnLst/>
              <a:rect l="l" t="t" r="r" b="b"/>
              <a:pathLst>
                <a:path w="27263" h="56262" extrusionOk="0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3940300" y="605375"/>
              <a:ext cx="687500" cy="639125"/>
            </a:xfrm>
            <a:custGeom>
              <a:avLst/>
              <a:gdLst/>
              <a:ahLst/>
              <a:cxnLst/>
              <a:rect l="l" t="t" r="r" b="b"/>
              <a:pathLst>
                <a:path w="27500" h="25565" extrusionOk="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463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476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939550" y="694875"/>
              <a:ext cx="1050800" cy="1344350"/>
            </a:xfrm>
            <a:custGeom>
              <a:avLst/>
              <a:gdLst/>
              <a:ahLst/>
              <a:cxnLst/>
              <a:rect l="l" t="t" r="r" b="b"/>
              <a:pathLst>
                <a:path w="42032" h="53774" extrusionOk="0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97082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441325" y="3138025"/>
              <a:ext cx="481475" cy="119175"/>
            </a:xfrm>
            <a:custGeom>
              <a:avLst/>
              <a:gdLst/>
              <a:ahLst/>
              <a:cxnLst/>
              <a:rect l="l" t="t" r="r" b="b"/>
              <a:pathLst>
                <a:path w="19259" h="4767" extrusionOk="0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1084150" y="2637825"/>
              <a:ext cx="931350" cy="455800"/>
            </a:xfrm>
            <a:custGeom>
              <a:avLst/>
              <a:gdLst/>
              <a:ahLst/>
              <a:cxnLst/>
              <a:rect l="l" t="t" r="r" b="b"/>
              <a:pathLst>
                <a:path w="37254" h="18232" extrusionOk="0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1084150" y="2820125"/>
              <a:ext cx="931350" cy="443650"/>
            </a:xfrm>
            <a:custGeom>
              <a:avLst/>
              <a:gdLst/>
              <a:ahLst/>
              <a:cxnLst/>
              <a:rect l="l" t="t" r="r" b="b"/>
              <a:pathLst>
                <a:path w="37254" h="17746" extrusionOk="0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1084150" y="3024175"/>
              <a:ext cx="931350" cy="434425"/>
            </a:xfrm>
            <a:custGeom>
              <a:avLst/>
              <a:gdLst/>
              <a:ahLst/>
              <a:cxnLst/>
              <a:rect l="l" t="t" r="r" b="b"/>
              <a:pathLst>
                <a:path w="37254" h="17377" extrusionOk="0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1128575" y="3519125"/>
              <a:ext cx="933000" cy="118825"/>
            </a:xfrm>
            <a:custGeom>
              <a:avLst/>
              <a:gdLst/>
              <a:ahLst/>
              <a:cxnLst/>
              <a:rect l="l" t="t" r="r" b="b"/>
              <a:pathLst>
                <a:path w="37320" h="4753" extrusionOk="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1294775" y="3652725"/>
              <a:ext cx="766800" cy="118825"/>
            </a:xfrm>
            <a:custGeom>
              <a:avLst/>
              <a:gdLst/>
              <a:ahLst/>
              <a:cxnLst/>
              <a:rect l="l" t="t" r="r" b="b"/>
              <a:pathLst>
                <a:path w="30672" h="4753" extrusionOk="0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2461400" y="3703400"/>
              <a:ext cx="119150" cy="1067925"/>
            </a:xfrm>
            <a:custGeom>
              <a:avLst/>
              <a:gdLst/>
              <a:ahLst/>
              <a:cxnLst/>
              <a:rect l="l" t="t" r="r" b="b"/>
              <a:pathLst>
                <a:path w="4766" h="42717" extrusionOk="0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685825" y="3741900"/>
              <a:ext cx="403825" cy="1186075"/>
            </a:xfrm>
            <a:custGeom>
              <a:avLst/>
              <a:gdLst/>
              <a:ahLst/>
              <a:cxnLst/>
              <a:rect l="l" t="t" r="r" b="b"/>
              <a:pathLst>
                <a:path w="16153" h="47443" extrusionOk="0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3121200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3971900" y="1701900"/>
              <a:ext cx="510100" cy="834925"/>
            </a:xfrm>
            <a:custGeom>
              <a:avLst/>
              <a:gdLst/>
              <a:ahLst/>
              <a:cxnLst/>
              <a:rect l="l" t="t" r="r" b="b"/>
              <a:pathLst>
                <a:path w="20404" h="33397" extrusionOk="0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4109775" y="1804900"/>
              <a:ext cx="372225" cy="731925"/>
            </a:xfrm>
            <a:custGeom>
              <a:avLst/>
              <a:gdLst/>
              <a:ahLst/>
              <a:cxnLst/>
              <a:rect l="l" t="t" r="r" b="b"/>
              <a:pathLst>
                <a:path w="14889" h="29277" extrusionOk="0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3884350" y="1915475"/>
              <a:ext cx="571000" cy="841175"/>
            </a:xfrm>
            <a:custGeom>
              <a:avLst/>
              <a:gdLst/>
              <a:ahLst/>
              <a:cxnLst/>
              <a:rect l="l" t="t" r="r" b="b"/>
              <a:pathLst>
                <a:path w="22840" h="33647" extrusionOk="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839600" y="2840875"/>
              <a:ext cx="999800" cy="265925"/>
            </a:xfrm>
            <a:custGeom>
              <a:avLst/>
              <a:gdLst/>
              <a:ahLst/>
              <a:cxnLst/>
              <a:rect l="l" t="t" r="r" b="b"/>
              <a:pathLst>
                <a:path w="39992" h="10637" extrusionOk="0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3839600" y="2976450"/>
              <a:ext cx="999800" cy="270200"/>
            </a:xfrm>
            <a:custGeom>
              <a:avLst/>
              <a:gdLst/>
              <a:ahLst/>
              <a:cxnLst/>
              <a:rect l="l" t="t" r="r" b="b"/>
              <a:pathLst>
                <a:path w="39992" h="10808" extrusionOk="0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3839600" y="3113675"/>
              <a:ext cx="998800" cy="282050"/>
            </a:xfrm>
            <a:custGeom>
              <a:avLst/>
              <a:gdLst/>
              <a:ahLst/>
              <a:cxnLst/>
              <a:rect l="l" t="t" r="r" b="b"/>
              <a:pathLst>
                <a:path w="39952" h="11282" extrusionOk="0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2810225" y="580025"/>
              <a:ext cx="1066600" cy="1448350"/>
            </a:xfrm>
            <a:custGeom>
              <a:avLst/>
              <a:gdLst/>
              <a:ahLst/>
              <a:cxnLst/>
              <a:rect l="l" t="t" r="r" b="b"/>
              <a:pathLst>
                <a:path w="42664" h="57934" extrusionOk="0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3802425" y="605375"/>
              <a:ext cx="687800" cy="639125"/>
            </a:xfrm>
            <a:custGeom>
              <a:avLst/>
              <a:gdLst/>
              <a:ahLst/>
              <a:cxnLst/>
              <a:rect l="l" t="t" r="r" b="b"/>
              <a:pathLst>
                <a:path w="27512" h="25565" extrusionOk="0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4481975" y="1366550"/>
              <a:ext cx="1241350" cy="823400"/>
            </a:xfrm>
            <a:custGeom>
              <a:avLst/>
              <a:gdLst/>
              <a:ahLst/>
              <a:cxnLst/>
              <a:rect l="l" t="t" r="r" b="b"/>
              <a:pathLst>
                <a:path w="49654" h="32936" extrusionOk="0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4481975" y="2128725"/>
              <a:ext cx="347550" cy="466000"/>
            </a:xfrm>
            <a:custGeom>
              <a:avLst/>
              <a:gdLst/>
              <a:ahLst/>
              <a:cxnLst/>
              <a:rect l="l" t="t" r="r" b="b"/>
              <a:pathLst>
                <a:path w="13902" h="18640" extrusionOk="0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4953900" y="2739175"/>
              <a:ext cx="118825" cy="793450"/>
            </a:xfrm>
            <a:custGeom>
              <a:avLst/>
              <a:gdLst/>
              <a:ahLst/>
              <a:cxnLst/>
              <a:rect l="l" t="t" r="r" b="b"/>
              <a:pathLst>
                <a:path w="4753" h="31738" extrusionOk="0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5085525" y="2744125"/>
              <a:ext cx="118825" cy="788500"/>
            </a:xfrm>
            <a:custGeom>
              <a:avLst/>
              <a:gdLst/>
              <a:ahLst/>
              <a:cxnLst/>
              <a:rect l="l" t="t" r="r" b="b"/>
              <a:pathLst>
                <a:path w="4753" h="31540" extrusionOk="0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5006550" y="986775"/>
              <a:ext cx="1118925" cy="1140650"/>
            </a:xfrm>
            <a:custGeom>
              <a:avLst/>
              <a:gdLst/>
              <a:ahLst/>
              <a:cxnLst/>
              <a:rect l="l" t="t" r="r" b="b"/>
              <a:pathLst>
                <a:path w="44757" h="45626" extrusionOk="0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4918025" y="908800"/>
              <a:ext cx="1323275" cy="1119900"/>
            </a:xfrm>
            <a:custGeom>
              <a:avLst/>
              <a:gdLst/>
              <a:ahLst/>
              <a:cxnLst/>
              <a:rect l="l" t="t" r="r" b="b"/>
              <a:pathLst>
                <a:path w="52931" h="44796" extrusionOk="0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5449825" y="2297550"/>
              <a:ext cx="1133725" cy="441650"/>
            </a:xfrm>
            <a:custGeom>
              <a:avLst/>
              <a:gdLst/>
              <a:ahLst/>
              <a:cxnLst/>
              <a:rect l="l" t="t" r="r" b="b"/>
              <a:pathLst>
                <a:path w="45349" h="17666" extrusionOk="0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5057875" y="1888150"/>
              <a:ext cx="1240025" cy="393300"/>
            </a:xfrm>
            <a:custGeom>
              <a:avLst/>
              <a:gdLst/>
              <a:ahLst/>
              <a:cxnLst/>
              <a:rect l="l" t="t" r="r" b="b"/>
              <a:pathLst>
                <a:path w="49601" h="15732" extrusionOk="0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61550" y="2207050"/>
              <a:ext cx="909950" cy="477200"/>
            </a:xfrm>
            <a:custGeom>
              <a:avLst/>
              <a:gdLst/>
              <a:ahLst/>
              <a:cxnLst/>
              <a:rect l="l" t="t" r="r" b="b"/>
              <a:pathLst>
                <a:path w="36398" h="19088" extrusionOk="0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015475" y="2312675"/>
              <a:ext cx="804325" cy="371575"/>
            </a:xfrm>
            <a:custGeom>
              <a:avLst/>
              <a:gdLst/>
              <a:ahLst/>
              <a:cxnLst/>
              <a:rect l="l" t="t" r="r" b="b"/>
              <a:pathLst>
                <a:path w="32173" h="14863" extrusionOk="0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061550" y="2526250"/>
              <a:ext cx="216900" cy="675650"/>
            </a:xfrm>
            <a:custGeom>
              <a:avLst/>
              <a:gdLst/>
              <a:ahLst/>
              <a:cxnLst/>
              <a:rect l="l" t="t" r="r" b="b"/>
              <a:pathLst>
                <a:path w="8676" h="27026" extrusionOk="0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061550" y="2682575"/>
              <a:ext cx="331750" cy="621350"/>
            </a:xfrm>
            <a:custGeom>
              <a:avLst/>
              <a:gdLst/>
              <a:ahLst/>
              <a:cxnLst/>
              <a:rect l="l" t="t" r="r" b="b"/>
              <a:pathLst>
                <a:path w="13270" h="24854" extrusionOk="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061550" y="2426550"/>
              <a:ext cx="561775" cy="257700"/>
            </a:xfrm>
            <a:custGeom>
              <a:avLst/>
              <a:gdLst/>
              <a:ahLst/>
              <a:cxnLst/>
              <a:rect l="l" t="t" r="r" b="b"/>
              <a:pathLst>
                <a:path w="22471" h="10308" extrusionOk="0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1645575" y="1140475"/>
              <a:ext cx="250800" cy="1716875"/>
            </a:xfrm>
            <a:custGeom>
              <a:avLst/>
              <a:gdLst/>
              <a:ahLst/>
              <a:cxnLst/>
              <a:rect l="l" t="t" r="r" b="b"/>
              <a:pathLst>
                <a:path w="10032" h="68675" extrusionOk="0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091500" y="3667875"/>
              <a:ext cx="257025" cy="849400"/>
            </a:xfrm>
            <a:custGeom>
              <a:avLst/>
              <a:gdLst/>
              <a:ahLst/>
              <a:cxnLst/>
              <a:rect l="l" t="t" r="r" b="b"/>
              <a:pathLst>
                <a:path w="10281" h="33976" extrusionOk="0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061550" y="3414800"/>
              <a:ext cx="865200" cy="1064950"/>
            </a:xfrm>
            <a:custGeom>
              <a:avLst/>
              <a:gdLst/>
              <a:ahLst/>
              <a:cxnLst/>
              <a:rect l="l" t="t" r="r" b="b"/>
              <a:pathLst>
                <a:path w="34608" h="42598" extrusionOk="0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1319125" y="1581450"/>
              <a:ext cx="375525" cy="375525"/>
            </a:xfrm>
            <a:custGeom>
              <a:avLst/>
              <a:gdLst/>
              <a:ahLst/>
              <a:cxnLst/>
              <a:rect l="l" t="t" r="r" b="b"/>
              <a:pathLst>
                <a:path w="15021" h="15021" extrusionOk="0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4040350" y="3435525"/>
              <a:ext cx="375500" cy="375525"/>
            </a:xfrm>
            <a:custGeom>
              <a:avLst/>
              <a:gdLst/>
              <a:ahLst/>
              <a:cxnLst/>
              <a:rect l="l" t="t" r="r" b="b"/>
              <a:pathLst>
                <a:path w="15020" h="15021" extrusionOk="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6204425" y="2754325"/>
              <a:ext cx="380450" cy="380450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745050" y="784075"/>
              <a:ext cx="481500" cy="119150"/>
            </a:xfrm>
            <a:custGeom>
              <a:avLst/>
              <a:gdLst/>
              <a:ahLst/>
              <a:cxnLst/>
              <a:rect l="l" t="t" r="r" b="b"/>
              <a:pathLst>
                <a:path w="19260" h="4766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1265475" y="1018700"/>
              <a:ext cx="4767200" cy="4229150"/>
            </a:xfrm>
            <a:custGeom>
              <a:avLst/>
              <a:gdLst/>
              <a:ahLst/>
              <a:cxnLst/>
              <a:rect l="l" t="t" r="r" b="b"/>
              <a:pathLst>
                <a:path w="190688" h="169166" extrusionOk="0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53" name="Google Shape;853;p24"/>
          <p:cNvSpPr/>
          <p:nvPr/>
        </p:nvSpPr>
        <p:spPr>
          <a:xfrm>
            <a:off x="5648325" y="1752600"/>
            <a:ext cx="800100" cy="80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4"/>
          <p:cNvSpPr/>
          <p:nvPr/>
        </p:nvSpPr>
        <p:spPr>
          <a:xfrm>
            <a:off x="4848300" y="3096263"/>
            <a:ext cx="800100" cy="80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4"/>
          <p:cNvSpPr/>
          <p:nvPr/>
        </p:nvSpPr>
        <p:spPr>
          <a:xfrm>
            <a:off x="6448425" y="3086100"/>
            <a:ext cx="800100" cy="80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6" name="Google Shape;856;p24"/>
          <p:cNvCxnSpPr>
            <a:stCxn id="854" idx="0"/>
            <a:endCxn id="853" idx="3"/>
          </p:cNvCxnSpPr>
          <p:nvPr/>
        </p:nvCxnSpPr>
        <p:spPr>
          <a:xfrm rot="-5400000">
            <a:off x="5176650" y="2507363"/>
            <a:ext cx="660600" cy="517200"/>
          </a:xfrm>
          <a:prstGeom prst="bentConnector3">
            <a:avLst>
              <a:gd name="adj1" fmla="val 411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7" name="Google Shape;857;p24"/>
          <p:cNvCxnSpPr>
            <a:stCxn id="855" idx="0"/>
            <a:endCxn id="853" idx="5"/>
          </p:cNvCxnSpPr>
          <p:nvPr/>
        </p:nvCxnSpPr>
        <p:spPr>
          <a:xfrm rot="5400000" flipH="1">
            <a:off x="6264525" y="2502150"/>
            <a:ext cx="650700" cy="517200"/>
          </a:xfrm>
          <a:prstGeom prst="bentConnector3">
            <a:avLst>
              <a:gd name="adj1" fmla="val 40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8" name="Google Shape;858;p24"/>
          <p:cNvCxnSpPr>
            <a:stCxn id="859" idx="0"/>
            <a:endCxn id="854" idx="4"/>
          </p:cNvCxnSpPr>
          <p:nvPr/>
        </p:nvCxnSpPr>
        <p:spPr>
          <a:xfrm rot="10800000">
            <a:off x="5248350" y="3896400"/>
            <a:ext cx="0" cy="5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0" name="Google Shape;860;p24"/>
          <p:cNvCxnSpPr>
            <a:stCxn id="861" idx="0"/>
            <a:endCxn id="855" idx="4"/>
          </p:cNvCxnSpPr>
          <p:nvPr/>
        </p:nvCxnSpPr>
        <p:spPr>
          <a:xfrm rot="10800000">
            <a:off x="6848475" y="38862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62" name="Google Shape;862;p24"/>
          <p:cNvGrpSpPr/>
          <p:nvPr/>
        </p:nvGrpSpPr>
        <p:grpSpPr>
          <a:xfrm>
            <a:off x="4572000" y="906900"/>
            <a:ext cx="2952825" cy="3825000"/>
            <a:chOff x="4572000" y="906900"/>
            <a:chExt cx="2952825" cy="3825000"/>
          </a:xfrm>
        </p:grpSpPr>
        <p:grpSp>
          <p:nvGrpSpPr>
            <p:cNvPr id="863" name="Google Shape;863;p24"/>
            <p:cNvGrpSpPr/>
            <p:nvPr/>
          </p:nvGrpSpPr>
          <p:grpSpPr>
            <a:xfrm>
              <a:off x="4572000" y="4419600"/>
              <a:ext cx="2952825" cy="312300"/>
              <a:chOff x="4572000" y="4419600"/>
              <a:chExt cx="2952825" cy="312300"/>
            </a:xfrm>
          </p:grpSpPr>
          <p:sp>
            <p:nvSpPr>
              <p:cNvPr id="859" name="Google Shape;859;p24"/>
              <p:cNvSpPr txBox="1"/>
              <p:nvPr/>
            </p:nvSpPr>
            <p:spPr>
              <a:xfrm>
                <a:off x="4572000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1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1" name="Google Shape;861;p24"/>
              <p:cNvSpPr txBox="1"/>
              <p:nvPr/>
            </p:nvSpPr>
            <p:spPr>
              <a:xfrm>
                <a:off x="6172125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2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64" name="Google Shape;864;p24"/>
            <p:cNvSpPr txBox="1"/>
            <p:nvPr/>
          </p:nvSpPr>
          <p:spPr>
            <a:xfrm>
              <a:off x="5372025" y="9069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Output unit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65" name="Google Shape;865;p24"/>
          <p:cNvCxnSpPr>
            <a:stCxn id="853" idx="0"/>
            <a:endCxn id="864" idx="2"/>
          </p:cNvCxnSpPr>
          <p:nvPr/>
        </p:nvCxnSpPr>
        <p:spPr>
          <a:xfrm rot="10800000">
            <a:off x="6048375" y="12192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66" name="Google Shape;866;p24"/>
          <p:cNvGrpSpPr/>
          <p:nvPr/>
        </p:nvGrpSpPr>
        <p:grpSpPr>
          <a:xfrm>
            <a:off x="457200" y="1028700"/>
            <a:ext cx="2909562" cy="1021200"/>
            <a:chOff x="737850" y="1035250"/>
            <a:chExt cx="2909562" cy="1021200"/>
          </a:xfrm>
        </p:grpSpPr>
        <p:sp>
          <p:nvSpPr>
            <p:cNvPr id="867" name="Google Shape;867;p24"/>
            <p:cNvSpPr/>
            <p:nvPr/>
          </p:nvSpPr>
          <p:spPr>
            <a:xfrm>
              <a:off x="737850" y="1035250"/>
              <a:ext cx="2628900" cy="1021200"/>
            </a:xfrm>
            <a:prstGeom prst="roundRect">
              <a:avLst>
                <a:gd name="adj" fmla="val 50000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3042912" y="121531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9" name="Google Shape;869;p24"/>
          <p:cNvGrpSpPr/>
          <p:nvPr/>
        </p:nvGrpSpPr>
        <p:grpSpPr>
          <a:xfrm>
            <a:off x="781048" y="1175375"/>
            <a:ext cx="1981204" cy="671250"/>
            <a:chOff x="6053048" y="700371"/>
            <a:chExt cx="1981204" cy="671250"/>
          </a:xfrm>
        </p:grpSpPr>
        <p:sp>
          <p:nvSpPr>
            <p:cNvPr id="870" name="Google Shape;870;p24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Neural network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1" name="Google Shape;871;p24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72" name="Google Shape;872;p24"/>
          <p:cNvSpPr/>
          <p:nvPr/>
        </p:nvSpPr>
        <p:spPr>
          <a:xfrm>
            <a:off x="2865500" y="1345145"/>
            <a:ext cx="398030" cy="331731"/>
          </a:xfrm>
          <a:custGeom>
            <a:avLst/>
            <a:gdLst/>
            <a:ahLst/>
            <a:cxnLst/>
            <a:rect l="l" t="t" r="r" b="b"/>
            <a:pathLst>
              <a:path w="11623" h="9687" extrusionOk="0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3" name="Google Shape;873;p24"/>
          <p:cNvGrpSpPr/>
          <p:nvPr/>
        </p:nvGrpSpPr>
        <p:grpSpPr>
          <a:xfrm>
            <a:off x="4019550" y="1996500"/>
            <a:ext cx="4667250" cy="312300"/>
            <a:chOff x="4019550" y="1996500"/>
            <a:chExt cx="4667250" cy="312300"/>
          </a:xfrm>
        </p:grpSpPr>
        <p:sp>
          <p:nvSpPr>
            <p:cNvPr id="874" name="Google Shape;874;p24"/>
            <p:cNvSpPr txBox="1"/>
            <p:nvPr/>
          </p:nvSpPr>
          <p:spPr>
            <a:xfrm>
              <a:off x="7334100" y="19965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5" name="Google Shape;875;p24"/>
            <p:cNvSpPr txBox="1"/>
            <p:nvPr/>
          </p:nvSpPr>
          <p:spPr>
            <a:xfrm>
              <a:off x="4019550" y="19965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6" name="Google Shape;876;p24"/>
          <p:cNvGrpSpPr/>
          <p:nvPr/>
        </p:nvGrpSpPr>
        <p:grpSpPr>
          <a:xfrm>
            <a:off x="4019550" y="3330000"/>
            <a:ext cx="4667250" cy="312300"/>
            <a:chOff x="4019550" y="3330000"/>
            <a:chExt cx="4667250" cy="312300"/>
          </a:xfrm>
        </p:grpSpPr>
        <p:sp>
          <p:nvSpPr>
            <p:cNvPr id="877" name="Google Shape;877;p24"/>
            <p:cNvSpPr txBox="1"/>
            <p:nvPr/>
          </p:nvSpPr>
          <p:spPr>
            <a:xfrm>
              <a:off x="7334100" y="33300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8" name="Google Shape;878;p24"/>
            <p:cNvSpPr txBox="1"/>
            <p:nvPr/>
          </p:nvSpPr>
          <p:spPr>
            <a:xfrm>
              <a:off x="4019550" y="33300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259" name="Google Shape;2259;p44"/>
          <p:cNvSpPr/>
          <p:nvPr/>
        </p:nvSpPr>
        <p:spPr>
          <a:xfrm>
            <a:off x="4876800" y="2562225"/>
            <a:ext cx="3819600" cy="2169600"/>
          </a:xfrm>
          <a:prstGeom prst="roundRect">
            <a:avLst>
              <a:gd name="adj" fmla="val 16667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44"/>
          <p:cNvSpPr/>
          <p:nvPr/>
        </p:nvSpPr>
        <p:spPr>
          <a:xfrm>
            <a:off x="457175" y="2562225"/>
            <a:ext cx="3819600" cy="21696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695359" y="2842976"/>
            <a:ext cx="3343229" cy="1488799"/>
            <a:chOff x="695359" y="2302076"/>
            <a:chExt cx="3343229" cy="1488799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Advantages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Efficiency data managing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Continuous improvement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Lots of applications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Trend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4" name="Google Shape;2264;p44"/>
          <p:cNvGrpSpPr/>
          <p:nvPr/>
        </p:nvGrpSpPr>
        <p:grpSpPr>
          <a:xfrm>
            <a:off x="5114996" y="2842976"/>
            <a:ext cx="3343204" cy="1488799"/>
            <a:chOff x="5114996" y="2302076"/>
            <a:chExt cx="3343204" cy="1488799"/>
          </a:xfrm>
        </p:grpSpPr>
        <p:sp>
          <p:nvSpPr>
            <p:cNvPr id="2265" name="Google Shape;2265;p44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Disadvantages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6" name="Google Shape;2266;p44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Data acquisition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 and space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Time-consuming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High error possibilities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Algorithm selection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7" name="Google Shape;2267;p44"/>
          <p:cNvGrpSpPr/>
          <p:nvPr/>
        </p:nvGrpSpPr>
        <p:grpSpPr>
          <a:xfrm>
            <a:off x="3708933" y="2758042"/>
            <a:ext cx="339253" cy="339253"/>
            <a:chOff x="1492675" y="4992125"/>
            <a:chExt cx="481825" cy="481825"/>
          </a:xfrm>
        </p:grpSpPr>
        <p:sp>
          <p:nvSpPr>
            <p:cNvPr id="2268" name="Google Shape;2268;p44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9" name="Google Shape;2269;p44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0" name="Google Shape;2270;p44"/>
          <p:cNvGrpSpPr/>
          <p:nvPr/>
        </p:nvGrpSpPr>
        <p:grpSpPr>
          <a:xfrm>
            <a:off x="8118950" y="2758042"/>
            <a:ext cx="339253" cy="339253"/>
            <a:chOff x="2085525" y="4992125"/>
            <a:chExt cx="481825" cy="481825"/>
          </a:xfrm>
        </p:grpSpPr>
        <p:sp>
          <p:nvSpPr>
            <p:cNvPr id="2271" name="Google Shape;2271;p44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2" name="Google Shape;2272;p44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73" name="Google Shape;2273;p44"/>
          <p:cNvSpPr/>
          <p:nvPr/>
        </p:nvSpPr>
        <p:spPr>
          <a:xfrm>
            <a:off x="1219200" y="1200075"/>
            <a:ext cx="6717600" cy="5325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44"/>
          <p:cNvSpPr txBox="1"/>
          <p:nvPr/>
        </p:nvSpPr>
        <p:spPr>
          <a:xfrm>
            <a:off x="2202450" y="1296550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advantages vs disadvantages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75" name="Google Shape;2275;p44"/>
          <p:cNvCxnSpPr>
            <a:stCxn id="2273" idx="2"/>
            <a:endCxn id="2260" idx="0"/>
          </p:cNvCxnSpPr>
          <p:nvPr/>
        </p:nvCxnSpPr>
        <p:spPr>
          <a:xfrm rot="5400000">
            <a:off x="3057600" y="1041975"/>
            <a:ext cx="829800" cy="22110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6" name="Google Shape;2276;p44"/>
          <p:cNvCxnSpPr>
            <a:stCxn id="2273" idx="2"/>
            <a:endCxn id="2259" idx="0"/>
          </p:cNvCxnSpPr>
          <p:nvPr/>
        </p:nvCxnSpPr>
        <p:spPr>
          <a:xfrm rot="-5400000" flipH="1">
            <a:off x="5267400" y="1043175"/>
            <a:ext cx="829800" cy="22086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77" name="Google Shape;2277;p44"/>
          <p:cNvGrpSpPr/>
          <p:nvPr/>
        </p:nvGrpSpPr>
        <p:grpSpPr>
          <a:xfrm>
            <a:off x="7388734" y="893408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avLst/>
              <a:gdLst/>
              <a:ahLst/>
              <a:cxnLst/>
              <a:rect l="l" t="t" r="r" b="b"/>
              <a:pathLst>
                <a:path w="1218" h="7224" extrusionOk="0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avLst/>
              <a:gdLst/>
              <a:ahLst/>
              <a:cxnLst/>
              <a:rect l="l" t="t" r="r" b="b"/>
              <a:pathLst>
                <a:path w="9057" h="10043" extrusionOk="0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avLst/>
              <a:gdLst/>
              <a:ahLst/>
              <a:cxnLst/>
              <a:rect l="l" t="t" r="r" b="b"/>
              <a:pathLst>
                <a:path w="4355" h="8338" extrusionOk="0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avLst/>
              <a:gdLst/>
              <a:ahLst/>
              <a:cxnLst/>
              <a:rect l="l" t="t" r="r" b="b"/>
              <a:pathLst>
                <a:path w="12117" h="4676" extrusionOk="0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avLst/>
              <a:gdLst/>
              <a:ahLst/>
              <a:cxnLst/>
              <a:rect l="l" t="t" r="r" b="b"/>
              <a:pathLst>
                <a:path w="9953" h="6687" extrusionOk="0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avLst/>
              <a:gdLst/>
              <a:ahLst/>
              <a:cxnLst/>
              <a:rect l="l" t="t" r="r" b="b"/>
              <a:pathLst>
                <a:path w="4586" h="10670" extrusionOk="0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avLst/>
              <a:gdLst/>
              <a:ahLst/>
              <a:cxnLst/>
              <a:rect l="l" t="t" r="r" b="b"/>
              <a:pathLst>
                <a:path w="10171" h="8736" extrusionOk="0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avLst/>
              <a:gdLst/>
              <a:ahLst/>
              <a:cxnLst/>
              <a:rect l="l" t="t" r="r" b="b"/>
              <a:pathLst>
                <a:path w="11566" h="4189" extrusionOk="0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avLst/>
              <a:gdLst/>
              <a:ahLst/>
              <a:cxnLst/>
              <a:rect l="l" t="t" r="r" b="b"/>
              <a:pathLst>
                <a:path w="7699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avLst/>
              <a:gdLst/>
              <a:ahLst/>
              <a:cxnLst/>
              <a:rect l="l" t="t" r="r" b="b"/>
              <a:pathLst>
                <a:path w="10272" h="5227" extrusionOk="0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avLst/>
              <a:gdLst/>
              <a:ahLst/>
              <a:cxnLst/>
              <a:rect l="l" t="t" r="r" b="b"/>
              <a:pathLst>
                <a:path w="8224" h="11246" extrusionOk="0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avLst/>
              <a:gdLst/>
              <a:ahLst/>
              <a:cxnLst/>
              <a:rect l="l" t="t" r="r" b="b"/>
              <a:pathLst>
                <a:path w="8365" h="5918" extrusionOk="0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avLst/>
              <a:gdLst/>
              <a:ahLst/>
              <a:cxnLst/>
              <a:rect l="l" t="t" r="r" b="b"/>
              <a:pathLst>
                <a:path w="6661" h="10171" extrusionOk="0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avLst/>
              <a:gdLst/>
              <a:ahLst/>
              <a:cxnLst/>
              <a:rect l="l" t="t" r="r" b="b"/>
              <a:pathLst>
                <a:path w="9850" h="7545" extrusionOk="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avLst/>
              <a:gdLst/>
              <a:ahLst/>
              <a:cxnLst/>
              <a:rect l="l" t="t" r="r" b="b"/>
              <a:pathLst>
                <a:path w="21928" h="21928" extrusionOk="0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avLst/>
              <a:gdLst/>
              <a:ahLst/>
              <a:cxnLst/>
              <a:rect l="l" t="t" r="r" b="b"/>
              <a:pathLst>
                <a:path w="9171" h="10811" extrusionOk="0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avLst/>
              <a:gdLst/>
              <a:ahLst/>
              <a:cxnLst/>
              <a:rect l="l" t="t" r="r" b="b"/>
              <a:pathLst>
                <a:path w="2422" h="2422" extrusionOk="0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avLst/>
              <a:gdLst/>
              <a:ahLst/>
              <a:cxnLst/>
              <a:rect l="l" t="t" r="r" b="b"/>
              <a:pathLst>
                <a:path w="2421" h="2422" extrusionOk="0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avLst/>
              <a:gdLst/>
              <a:ahLst/>
              <a:cxnLst/>
              <a:rect l="l" t="t" r="r" b="b"/>
              <a:pathLst>
                <a:path w="2434" h="2422" extrusionOk="0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avLst/>
              <a:gdLst/>
              <a:ahLst/>
              <a:cxnLst/>
              <a:rect l="l" t="t" r="r" b="b"/>
              <a:pathLst>
                <a:path w="2421" h="2434" extrusionOk="0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5"/>
          <p:cNvSpPr/>
          <p:nvPr/>
        </p:nvSpPr>
        <p:spPr>
          <a:xfrm>
            <a:off x="3543300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45"/>
          <p:cNvSpPr/>
          <p:nvPr/>
        </p:nvSpPr>
        <p:spPr>
          <a:xfrm>
            <a:off x="661987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45"/>
          <p:cNvSpPr/>
          <p:nvPr/>
        </p:nvSpPr>
        <p:spPr>
          <a:xfrm>
            <a:off x="46672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316" name="Google Shape;2316;p45"/>
          <p:cNvGrpSpPr/>
          <p:nvPr/>
        </p:nvGrpSpPr>
        <p:grpSpPr>
          <a:xfrm>
            <a:off x="6629400" y="934075"/>
            <a:ext cx="2057400" cy="1081675"/>
            <a:chOff x="6629400" y="934075"/>
            <a:chExt cx="2057400" cy="1081675"/>
          </a:xfrm>
        </p:grpSpPr>
        <p:sp>
          <p:nvSpPr>
            <p:cNvPr id="2317" name="Google Shape;2317;p45"/>
            <p:cNvSpPr/>
            <p:nvPr/>
          </p:nvSpPr>
          <p:spPr>
            <a:xfrm>
              <a:off x="737925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8" name="Google Shape;2318;p45"/>
            <p:cNvSpPr txBox="1"/>
            <p:nvPr/>
          </p:nvSpPr>
          <p:spPr>
            <a:xfrm>
              <a:off x="66294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Analytical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9" name="Google Shape;2319;p45"/>
            <p:cNvSpPr txBox="1"/>
            <p:nvPr/>
          </p:nvSpPr>
          <p:spPr>
            <a:xfrm>
              <a:off x="6629400" y="16839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0" name="Google Shape;2320;p45"/>
          <p:cNvGrpSpPr/>
          <p:nvPr/>
        </p:nvGrpSpPr>
        <p:grpSpPr>
          <a:xfrm>
            <a:off x="3543300" y="934075"/>
            <a:ext cx="2057411" cy="1083827"/>
            <a:chOff x="3543300" y="934075"/>
            <a:chExt cx="2057411" cy="1083827"/>
          </a:xfrm>
        </p:grpSpPr>
        <p:sp>
          <p:nvSpPr>
            <p:cNvPr id="2321" name="Google Shape;2321;p45"/>
            <p:cNvSpPr/>
            <p:nvPr/>
          </p:nvSpPr>
          <p:spPr>
            <a:xfrm>
              <a:off x="4302675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2" name="Google Shape;2322;p45"/>
            <p:cNvSpPr txBox="1"/>
            <p:nvPr/>
          </p:nvSpPr>
          <p:spPr>
            <a:xfrm>
              <a:off x="35433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Choose algorithm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3" name="Google Shape;2323;p45"/>
            <p:cNvSpPr txBox="1"/>
            <p:nvPr/>
          </p:nvSpPr>
          <p:spPr>
            <a:xfrm>
              <a:off x="3543311" y="168610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4" name="Google Shape;2324;p45"/>
          <p:cNvGrpSpPr/>
          <p:nvPr/>
        </p:nvGrpSpPr>
        <p:grpSpPr>
          <a:xfrm>
            <a:off x="457201" y="934075"/>
            <a:ext cx="2057400" cy="1083825"/>
            <a:chOff x="457201" y="934075"/>
            <a:chExt cx="2057400" cy="1083825"/>
          </a:xfrm>
        </p:grpSpPr>
        <p:sp>
          <p:nvSpPr>
            <p:cNvPr id="2325" name="Google Shape;2325;p45"/>
            <p:cNvSpPr txBox="1"/>
            <p:nvPr/>
          </p:nvSpPr>
          <p:spPr>
            <a:xfrm>
              <a:off x="457201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Identify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6" name="Google Shape;2326;p45"/>
            <p:cNvSpPr txBox="1"/>
            <p:nvPr/>
          </p:nvSpPr>
          <p:spPr>
            <a:xfrm>
              <a:off x="457201" y="16861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28" name="Google Shape;2328;p45"/>
          <p:cNvSpPr/>
          <p:nvPr/>
        </p:nvSpPr>
        <p:spPr>
          <a:xfrm>
            <a:off x="6619875" y="323360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45"/>
          <p:cNvSpPr/>
          <p:nvPr/>
        </p:nvSpPr>
        <p:spPr>
          <a:xfrm>
            <a:off x="466725" y="323360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0" name="Google Shape;2330;p45"/>
          <p:cNvGrpSpPr/>
          <p:nvPr/>
        </p:nvGrpSpPr>
        <p:grpSpPr>
          <a:xfrm>
            <a:off x="6629400" y="3005625"/>
            <a:ext cx="2057400" cy="1081675"/>
            <a:chOff x="6629400" y="3005625"/>
            <a:chExt cx="2057400" cy="1081675"/>
          </a:xfrm>
        </p:grpSpPr>
        <p:sp>
          <p:nvSpPr>
            <p:cNvPr id="2331" name="Google Shape;2331;p45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2" name="Google Shape;2332;p45"/>
            <p:cNvSpPr txBox="1"/>
            <p:nvPr/>
          </p:nvSpPr>
          <p:spPr>
            <a:xfrm>
              <a:off x="6629400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Run the model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3" name="Google Shape;2333;p45"/>
            <p:cNvSpPr txBox="1"/>
            <p:nvPr/>
          </p:nvSpPr>
          <p:spPr>
            <a:xfrm>
              <a:off x="6629400" y="3755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Neptune is very far away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4" name="Google Shape;2334;p45"/>
          <p:cNvGrpSpPr/>
          <p:nvPr/>
        </p:nvGrpSpPr>
        <p:grpSpPr>
          <a:xfrm>
            <a:off x="457201" y="3005625"/>
            <a:ext cx="2057400" cy="1083825"/>
            <a:chOff x="457201" y="3005625"/>
            <a:chExt cx="2057400" cy="1083825"/>
          </a:xfrm>
        </p:grpSpPr>
        <p:sp>
          <p:nvSpPr>
            <p:cNvPr id="2335" name="Google Shape;2335;p45"/>
            <p:cNvSpPr txBox="1"/>
            <p:nvPr/>
          </p:nvSpPr>
          <p:spPr>
            <a:xfrm>
              <a:off x="457201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the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6" name="Google Shape;2336;p45"/>
            <p:cNvSpPr txBox="1"/>
            <p:nvPr/>
          </p:nvSpPr>
          <p:spPr>
            <a:xfrm>
              <a:off x="457201" y="37576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38" name="Google Shape;2338;p45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fill="none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fill="none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fill="none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fill="none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fill="none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fill="none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46"/>
          <p:cNvSpPr/>
          <p:nvPr/>
        </p:nvSpPr>
        <p:spPr>
          <a:xfrm>
            <a:off x="7010400" y="2493575"/>
            <a:ext cx="1676400" cy="8382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Google Shape;2457;p46"/>
          <p:cNvSpPr/>
          <p:nvPr/>
        </p:nvSpPr>
        <p:spPr>
          <a:xfrm>
            <a:off x="457200" y="2493575"/>
            <a:ext cx="1676400" cy="8382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8" name="Google Shape;2458;p46"/>
          <p:cNvSpPr/>
          <p:nvPr/>
        </p:nvSpPr>
        <p:spPr>
          <a:xfrm>
            <a:off x="3368513" y="3893763"/>
            <a:ext cx="838200" cy="838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p46"/>
          <p:cNvSpPr/>
          <p:nvPr/>
        </p:nvSpPr>
        <p:spPr>
          <a:xfrm>
            <a:off x="3368513" y="1139863"/>
            <a:ext cx="838200" cy="8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2460;p4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461" name="Google Shape;2461;p46"/>
          <p:cNvGrpSpPr/>
          <p:nvPr/>
        </p:nvGrpSpPr>
        <p:grpSpPr>
          <a:xfrm>
            <a:off x="695825" y="1139863"/>
            <a:ext cx="1199150" cy="1301625"/>
            <a:chOff x="1183750" y="1120025"/>
            <a:chExt cx="1199150" cy="1301625"/>
          </a:xfrm>
        </p:grpSpPr>
        <p:sp>
          <p:nvSpPr>
            <p:cNvPr id="2462" name="Google Shape;2462;p46"/>
            <p:cNvSpPr/>
            <p:nvPr/>
          </p:nvSpPr>
          <p:spPr>
            <a:xfrm>
              <a:off x="1803325" y="1134425"/>
              <a:ext cx="36200" cy="296200"/>
            </a:xfrm>
            <a:custGeom>
              <a:avLst/>
              <a:gdLst/>
              <a:ahLst/>
              <a:cxnLst/>
              <a:rect l="l" t="t" r="r" b="b"/>
              <a:pathLst>
                <a:path w="1448" h="11848" extrusionOk="0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2014325" y="1218325"/>
              <a:ext cx="222875" cy="296525"/>
            </a:xfrm>
            <a:custGeom>
              <a:avLst/>
              <a:gdLst/>
              <a:ahLst/>
              <a:cxnLst/>
              <a:rect l="l" t="t" r="r" b="b"/>
              <a:pathLst>
                <a:path w="8915" h="11861" extrusionOk="0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2109425" y="1690925"/>
              <a:ext cx="259075" cy="36200"/>
            </a:xfrm>
            <a:custGeom>
              <a:avLst/>
              <a:gdLst/>
              <a:ahLst/>
              <a:cxnLst/>
              <a:rect l="l" t="t" r="r" b="b"/>
              <a:pathLst>
                <a:path w="10363" h="1448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6"/>
            <p:cNvSpPr/>
            <p:nvPr/>
          </p:nvSpPr>
          <p:spPr>
            <a:xfrm>
              <a:off x="2035775" y="1900975"/>
              <a:ext cx="285650" cy="191175"/>
            </a:xfrm>
            <a:custGeom>
              <a:avLst/>
              <a:gdLst/>
              <a:ahLst/>
              <a:cxnLst/>
              <a:rect l="l" t="t" r="r" b="b"/>
              <a:pathLst>
                <a:path w="11426" h="7647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6"/>
            <p:cNvSpPr/>
            <p:nvPr/>
          </p:nvSpPr>
          <p:spPr>
            <a:xfrm>
              <a:off x="1997350" y="1939075"/>
              <a:ext cx="148600" cy="292375"/>
            </a:xfrm>
            <a:custGeom>
              <a:avLst/>
              <a:gdLst/>
              <a:ahLst/>
              <a:cxnLst/>
              <a:rect l="l" t="t" r="r" b="b"/>
              <a:pathLst>
                <a:path w="5944" h="11695" extrusionOk="0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1749200" y="2006650"/>
              <a:ext cx="152125" cy="400575"/>
            </a:xfrm>
            <a:custGeom>
              <a:avLst/>
              <a:gdLst/>
              <a:ahLst/>
              <a:cxnLst/>
              <a:rect l="l" t="t" r="r" b="b"/>
              <a:pathLst>
                <a:path w="6085" h="16023" extrusionOk="0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1496900" y="1950925"/>
              <a:ext cx="160125" cy="256825"/>
            </a:xfrm>
            <a:custGeom>
              <a:avLst/>
              <a:gdLst/>
              <a:ahLst/>
              <a:cxnLst/>
              <a:rect l="l" t="t" r="r" b="b"/>
              <a:pathLst>
                <a:path w="6405" h="10273" extrusionOk="0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1203275" y="1889125"/>
              <a:ext cx="391950" cy="276675"/>
            </a:xfrm>
            <a:custGeom>
              <a:avLst/>
              <a:gdLst/>
              <a:ahLst/>
              <a:cxnLst/>
              <a:rect l="l" t="t" r="r" b="b"/>
              <a:pathLst>
                <a:path w="15678" h="11067" extrusionOk="0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6"/>
            <p:cNvSpPr/>
            <p:nvPr/>
          </p:nvSpPr>
          <p:spPr>
            <a:xfrm>
              <a:off x="1282050" y="1700525"/>
              <a:ext cx="251375" cy="36225"/>
            </a:xfrm>
            <a:custGeom>
              <a:avLst/>
              <a:gdLst/>
              <a:ahLst/>
              <a:cxnLst/>
              <a:rect l="l" t="t" r="r" b="b"/>
              <a:pathLst>
                <a:path w="10055" h="1449" extrusionOk="0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6"/>
            <p:cNvSpPr/>
            <p:nvPr/>
          </p:nvSpPr>
          <p:spPr>
            <a:xfrm>
              <a:off x="1263775" y="1375850"/>
              <a:ext cx="330800" cy="172925"/>
            </a:xfrm>
            <a:custGeom>
              <a:avLst/>
              <a:gdLst/>
              <a:ahLst/>
              <a:cxnLst/>
              <a:rect l="l" t="t" r="r" b="b"/>
              <a:pathLst>
                <a:path w="13232" h="6917" extrusionOk="0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1601275" y="1325900"/>
              <a:ext cx="36525" cy="179975"/>
            </a:xfrm>
            <a:custGeom>
              <a:avLst/>
              <a:gdLst/>
              <a:ahLst/>
              <a:cxnLst/>
              <a:rect l="l" t="t" r="r" b="b"/>
              <a:pathLst>
                <a:path w="1461" h="7199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1494325" y="1391550"/>
              <a:ext cx="654200" cy="654175"/>
            </a:xfrm>
            <a:custGeom>
              <a:avLst/>
              <a:gdLst/>
              <a:ahLst/>
              <a:cxnLst/>
              <a:rect l="l" t="t" r="r" b="b"/>
              <a:pathLst>
                <a:path w="26168" h="26167" extrusionOk="0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1579175" y="1483125"/>
              <a:ext cx="484475" cy="484150"/>
            </a:xfrm>
            <a:custGeom>
              <a:avLst/>
              <a:gdLst/>
              <a:ahLst/>
              <a:cxnLst/>
              <a:rect l="l" t="t" r="r" b="b"/>
              <a:pathLst>
                <a:path w="19379" h="19366" extrusionOk="0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1612150" y="1515775"/>
              <a:ext cx="418525" cy="418850"/>
            </a:xfrm>
            <a:custGeom>
              <a:avLst/>
              <a:gdLst/>
              <a:ahLst/>
              <a:cxnLst/>
              <a:rect l="l" t="t" r="r" b="b"/>
              <a:pathLst>
                <a:path w="16741" h="16754" extrusionOk="0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1690600" y="1594550"/>
              <a:ext cx="261625" cy="261300"/>
            </a:xfrm>
            <a:custGeom>
              <a:avLst/>
              <a:gdLst/>
              <a:ahLst/>
              <a:cxnLst/>
              <a:rect l="l" t="t" r="r" b="b"/>
              <a:pathLst>
                <a:path w="10465" h="10452" extrusionOk="0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6"/>
            <p:cNvSpPr/>
            <p:nvPr/>
          </p:nvSpPr>
          <p:spPr>
            <a:xfrm>
              <a:off x="1721025" y="1624650"/>
              <a:ext cx="200800" cy="201100"/>
            </a:xfrm>
            <a:custGeom>
              <a:avLst/>
              <a:gdLst/>
              <a:ahLst/>
              <a:cxnLst/>
              <a:rect l="l" t="t" r="r" b="b"/>
              <a:pathLst>
                <a:path w="8032" h="8044" extrusionOk="0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6"/>
            <p:cNvSpPr/>
            <p:nvPr/>
          </p:nvSpPr>
          <p:spPr>
            <a:xfrm>
              <a:off x="1788900" y="11200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6"/>
            <p:cNvSpPr/>
            <p:nvPr/>
          </p:nvSpPr>
          <p:spPr>
            <a:xfrm>
              <a:off x="2186600" y="120390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6"/>
            <p:cNvSpPr/>
            <p:nvPr/>
          </p:nvSpPr>
          <p:spPr>
            <a:xfrm>
              <a:off x="1267625" y="16861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6"/>
            <p:cNvSpPr/>
            <p:nvPr/>
          </p:nvSpPr>
          <p:spPr>
            <a:xfrm>
              <a:off x="1183750" y="2118075"/>
              <a:ext cx="65000" cy="65025"/>
            </a:xfrm>
            <a:custGeom>
              <a:avLst/>
              <a:gdLst/>
              <a:ahLst/>
              <a:cxnLst/>
              <a:rect l="l" t="t" r="r" b="b"/>
              <a:pathLst>
                <a:path w="2600" h="2601" extrusionOk="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6"/>
            <p:cNvSpPr/>
            <p:nvPr/>
          </p:nvSpPr>
          <p:spPr>
            <a:xfrm>
              <a:off x="1544600" y="2156800"/>
              <a:ext cx="65025" cy="65350"/>
            </a:xfrm>
            <a:custGeom>
              <a:avLst/>
              <a:gdLst/>
              <a:ahLst/>
              <a:cxnLst/>
              <a:rect l="l" t="t" r="r" b="b"/>
              <a:pathLst>
                <a:path w="2601" h="2614" extrusionOk="0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6"/>
            <p:cNvSpPr/>
            <p:nvPr/>
          </p:nvSpPr>
          <p:spPr>
            <a:xfrm>
              <a:off x="1735125" y="2356300"/>
              <a:ext cx="65025" cy="65350"/>
            </a:xfrm>
            <a:custGeom>
              <a:avLst/>
              <a:gdLst/>
              <a:ahLst/>
              <a:cxnLst/>
              <a:rect l="l" t="t" r="r" b="b"/>
              <a:pathLst>
                <a:path w="2601" h="2614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6"/>
            <p:cNvSpPr/>
            <p:nvPr/>
          </p:nvSpPr>
          <p:spPr>
            <a:xfrm>
              <a:off x="2095025" y="2180500"/>
              <a:ext cx="65325" cy="65025"/>
            </a:xfrm>
            <a:custGeom>
              <a:avLst/>
              <a:gdLst/>
              <a:ahLst/>
              <a:cxnLst/>
              <a:rect l="l" t="t" r="r" b="b"/>
              <a:pathLst>
                <a:path w="2613" h="2601" extrusionOk="0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6"/>
            <p:cNvSpPr/>
            <p:nvPr/>
          </p:nvSpPr>
          <p:spPr>
            <a:xfrm>
              <a:off x="2270475" y="204155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6"/>
            <p:cNvSpPr/>
            <p:nvPr/>
          </p:nvSpPr>
          <p:spPr>
            <a:xfrm>
              <a:off x="2317875" y="16765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6"/>
            <p:cNvSpPr/>
            <p:nvPr/>
          </p:nvSpPr>
          <p:spPr>
            <a:xfrm>
              <a:off x="1586875" y="1311500"/>
              <a:ext cx="65025" cy="65325"/>
            </a:xfrm>
            <a:custGeom>
              <a:avLst/>
              <a:gdLst/>
              <a:ahLst/>
              <a:cxnLst/>
              <a:rect l="l" t="t" r="r" b="b"/>
              <a:pathLst>
                <a:path w="2601" h="2613" extrusionOk="0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6"/>
            <p:cNvSpPr/>
            <p:nvPr/>
          </p:nvSpPr>
          <p:spPr>
            <a:xfrm>
              <a:off x="1249375" y="136145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46"/>
          <p:cNvGrpSpPr/>
          <p:nvPr/>
        </p:nvGrpSpPr>
        <p:grpSpPr>
          <a:xfrm>
            <a:off x="3604778" y="4130225"/>
            <a:ext cx="365674" cy="365298"/>
            <a:chOff x="2418003" y="2287650"/>
            <a:chExt cx="365674" cy="365298"/>
          </a:xfrm>
        </p:grpSpPr>
        <p:sp>
          <p:nvSpPr>
            <p:cNvPr id="2490" name="Google Shape;2490;p46"/>
            <p:cNvSpPr/>
            <p:nvPr/>
          </p:nvSpPr>
          <p:spPr>
            <a:xfrm>
              <a:off x="2479080" y="2287650"/>
              <a:ext cx="245504" cy="279770"/>
            </a:xfrm>
            <a:custGeom>
              <a:avLst/>
              <a:gdLst/>
              <a:ahLst/>
              <a:cxnLst/>
              <a:rect l="l" t="t" r="r" b="b"/>
              <a:pathLst>
                <a:path w="7179" h="8181" extrusionOk="0">
                  <a:moveTo>
                    <a:pt x="3572" y="1"/>
                  </a:moveTo>
                  <a:cubicBezTo>
                    <a:pt x="3477" y="1"/>
                    <a:pt x="3382" y="36"/>
                    <a:pt x="3310" y="108"/>
                  </a:cubicBezTo>
                  <a:lnTo>
                    <a:pt x="167" y="3870"/>
                  </a:lnTo>
                  <a:cubicBezTo>
                    <a:pt x="0" y="4061"/>
                    <a:pt x="143" y="4370"/>
                    <a:pt x="405" y="4370"/>
                  </a:cubicBezTo>
                  <a:lnTo>
                    <a:pt x="1977" y="4370"/>
                  </a:lnTo>
                  <a:lnTo>
                    <a:pt x="1977" y="7871"/>
                  </a:lnTo>
                  <a:cubicBezTo>
                    <a:pt x="1977" y="8038"/>
                    <a:pt x="2120" y="8181"/>
                    <a:pt x="2286" y="8181"/>
                  </a:cubicBezTo>
                  <a:lnTo>
                    <a:pt x="4835" y="8181"/>
                  </a:lnTo>
                  <a:cubicBezTo>
                    <a:pt x="5001" y="8181"/>
                    <a:pt x="5168" y="8038"/>
                    <a:pt x="5144" y="7871"/>
                  </a:cubicBezTo>
                  <a:lnTo>
                    <a:pt x="5144" y="4370"/>
                  </a:lnTo>
                  <a:lnTo>
                    <a:pt x="6716" y="4370"/>
                  </a:lnTo>
                  <a:cubicBezTo>
                    <a:pt x="6733" y="4373"/>
                    <a:pt x="6751" y="4375"/>
                    <a:pt x="6767" y="4375"/>
                  </a:cubicBezTo>
                  <a:cubicBezTo>
                    <a:pt x="7024" y="4375"/>
                    <a:pt x="7179" y="4049"/>
                    <a:pt x="6978" y="3870"/>
                  </a:cubicBezTo>
                  <a:lnTo>
                    <a:pt x="3834" y="108"/>
                  </a:lnTo>
                  <a:cubicBezTo>
                    <a:pt x="3763" y="36"/>
                    <a:pt x="3668" y="1"/>
                    <a:pt x="3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6"/>
            <p:cNvSpPr/>
            <p:nvPr/>
          </p:nvSpPr>
          <p:spPr>
            <a:xfrm>
              <a:off x="2418003" y="2503060"/>
              <a:ext cx="365674" cy="149888"/>
            </a:xfrm>
            <a:custGeom>
              <a:avLst/>
              <a:gdLst/>
              <a:ahLst/>
              <a:cxnLst/>
              <a:rect l="l" t="t" r="r" b="b"/>
              <a:pathLst>
                <a:path w="10693" h="4383" extrusionOk="0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54"/>
                  </a:lnTo>
                  <a:cubicBezTo>
                    <a:pt x="0" y="3954"/>
                    <a:pt x="429" y="4382"/>
                    <a:pt x="953" y="4382"/>
                  </a:cubicBezTo>
                  <a:lnTo>
                    <a:pt x="9740" y="4382"/>
                  </a:lnTo>
                  <a:cubicBezTo>
                    <a:pt x="10264" y="4382"/>
                    <a:pt x="10693" y="3954"/>
                    <a:pt x="10693" y="3454"/>
                  </a:cubicBezTo>
                  <a:lnTo>
                    <a:pt x="10693" y="310"/>
                  </a:lnTo>
                  <a:cubicBezTo>
                    <a:pt x="10693" y="143"/>
                    <a:pt x="10550" y="0"/>
                    <a:pt x="10383" y="0"/>
                  </a:cubicBezTo>
                  <a:lnTo>
                    <a:pt x="9121" y="0"/>
                  </a:lnTo>
                  <a:cubicBezTo>
                    <a:pt x="8954" y="0"/>
                    <a:pt x="8811" y="143"/>
                    <a:pt x="8811" y="310"/>
                  </a:cubicBezTo>
                  <a:lnTo>
                    <a:pt x="8811" y="2501"/>
                  </a:lnTo>
                  <a:lnTo>
                    <a:pt x="1881" y="2501"/>
                  </a:lnTo>
                  <a:lnTo>
                    <a:pt x="1881" y="310"/>
                  </a:lnTo>
                  <a:cubicBezTo>
                    <a:pt x="1905" y="143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46"/>
          <p:cNvGrpSpPr/>
          <p:nvPr/>
        </p:nvGrpSpPr>
        <p:grpSpPr>
          <a:xfrm>
            <a:off x="3608423" y="1379769"/>
            <a:ext cx="358390" cy="358390"/>
            <a:chOff x="3209573" y="3461582"/>
            <a:chExt cx="358390" cy="358390"/>
          </a:xfrm>
        </p:grpSpPr>
        <p:sp>
          <p:nvSpPr>
            <p:cNvPr id="2493" name="Google Shape;2493;p46"/>
            <p:cNvSpPr/>
            <p:nvPr/>
          </p:nvSpPr>
          <p:spPr>
            <a:xfrm>
              <a:off x="3269247" y="3461582"/>
              <a:ext cx="239041" cy="274914"/>
            </a:xfrm>
            <a:custGeom>
              <a:avLst/>
              <a:gdLst/>
              <a:ahLst/>
              <a:cxnLst/>
              <a:rect l="l" t="t" r="r" b="b"/>
              <a:pathLst>
                <a:path w="6990" h="8039" extrusionOk="0">
                  <a:moveTo>
                    <a:pt x="2257" y="1"/>
                  </a:moveTo>
                  <a:cubicBezTo>
                    <a:pt x="2090" y="1"/>
                    <a:pt x="1947" y="144"/>
                    <a:pt x="1947" y="311"/>
                  </a:cubicBezTo>
                  <a:lnTo>
                    <a:pt x="1947" y="3740"/>
                  </a:lnTo>
                  <a:lnTo>
                    <a:pt x="423" y="3740"/>
                  </a:lnTo>
                  <a:cubicBezTo>
                    <a:pt x="413" y="3739"/>
                    <a:pt x="404" y="3739"/>
                    <a:pt x="394" y="3739"/>
                  </a:cubicBezTo>
                  <a:cubicBezTo>
                    <a:pt x="128" y="3739"/>
                    <a:pt x="1" y="4056"/>
                    <a:pt x="185" y="4240"/>
                  </a:cubicBezTo>
                  <a:lnTo>
                    <a:pt x="3281" y="7931"/>
                  </a:lnTo>
                  <a:cubicBezTo>
                    <a:pt x="3340" y="8003"/>
                    <a:pt x="3424" y="8038"/>
                    <a:pt x="3510" y="8038"/>
                  </a:cubicBezTo>
                  <a:cubicBezTo>
                    <a:pt x="3596" y="8038"/>
                    <a:pt x="3685" y="8003"/>
                    <a:pt x="3757" y="7931"/>
                  </a:cubicBezTo>
                  <a:lnTo>
                    <a:pt x="6829" y="4240"/>
                  </a:lnTo>
                  <a:cubicBezTo>
                    <a:pt x="6990" y="4056"/>
                    <a:pt x="6862" y="3739"/>
                    <a:pt x="6617" y="3739"/>
                  </a:cubicBezTo>
                  <a:cubicBezTo>
                    <a:pt x="6609" y="3739"/>
                    <a:pt x="6600" y="3739"/>
                    <a:pt x="6591" y="3740"/>
                  </a:cubicBezTo>
                  <a:lnTo>
                    <a:pt x="5043" y="3740"/>
                  </a:lnTo>
                  <a:lnTo>
                    <a:pt x="5043" y="311"/>
                  </a:lnTo>
                  <a:cubicBezTo>
                    <a:pt x="5043" y="144"/>
                    <a:pt x="4924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6"/>
            <p:cNvSpPr/>
            <p:nvPr/>
          </p:nvSpPr>
          <p:spPr>
            <a:xfrm>
              <a:off x="3209573" y="3673333"/>
              <a:ext cx="358390" cy="146639"/>
            </a:xfrm>
            <a:custGeom>
              <a:avLst/>
              <a:gdLst/>
              <a:ahLst/>
              <a:cxnLst/>
              <a:rect l="l" t="t" r="r" b="b"/>
              <a:pathLst>
                <a:path w="10480" h="4288" extrusionOk="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3358"/>
                  </a:lnTo>
                  <a:cubicBezTo>
                    <a:pt x="1" y="3882"/>
                    <a:pt x="429" y="4287"/>
                    <a:pt x="930" y="4287"/>
                  </a:cubicBezTo>
                  <a:lnTo>
                    <a:pt x="9574" y="4287"/>
                  </a:lnTo>
                  <a:cubicBezTo>
                    <a:pt x="10074" y="4287"/>
                    <a:pt x="10479" y="3882"/>
                    <a:pt x="10479" y="3358"/>
                  </a:cubicBezTo>
                  <a:lnTo>
                    <a:pt x="10479" y="310"/>
                  </a:lnTo>
                  <a:cubicBezTo>
                    <a:pt x="10479" y="144"/>
                    <a:pt x="10360" y="1"/>
                    <a:pt x="10193" y="1"/>
                  </a:cubicBezTo>
                  <a:lnTo>
                    <a:pt x="8931" y="1"/>
                  </a:lnTo>
                  <a:cubicBezTo>
                    <a:pt x="8765" y="1"/>
                    <a:pt x="8645" y="120"/>
                    <a:pt x="8645" y="286"/>
                  </a:cubicBezTo>
                  <a:lnTo>
                    <a:pt x="8645" y="2454"/>
                  </a:lnTo>
                  <a:lnTo>
                    <a:pt x="1834" y="2454"/>
                  </a:lnTo>
                  <a:lnTo>
                    <a:pt x="1834" y="286"/>
                  </a:lnTo>
                  <a:cubicBezTo>
                    <a:pt x="1834" y="120"/>
                    <a:pt x="1692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46"/>
          <p:cNvSpPr txBox="1"/>
          <p:nvPr/>
        </p:nvSpPr>
        <p:spPr>
          <a:xfrm>
            <a:off x="5715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96" name="Google Shape;2496;p46"/>
          <p:cNvGrpSpPr/>
          <p:nvPr/>
        </p:nvGrpSpPr>
        <p:grpSpPr>
          <a:xfrm>
            <a:off x="4327663" y="1222250"/>
            <a:ext cx="2057400" cy="673400"/>
            <a:chOff x="4327663" y="1222250"/>
            <a:chExt cx="2057400" cy="673400"/>
          </a:xfrm>
        </p:grpSpPr>
        <p:sp>
          <p:nvSpPr>
            <p:cNvPr id="2497" name="Google Shape;2497;p46"/>
            <p:cNvSpPr txBox="1"/>
            <p:nvPr/>
          </p:nvSpPr>
          <p:spPr>
            <a:xfrm>
              <a:off x="4327663" y="12222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8" name="Google Shape;2498;p46"/>
            <p:cNvSpPr txBox="1"/>
            <p:nvPr/>
          </p:nvSpPr>
          <p:spPr>
            <a:xfrm>
              <a:off x="4327663" y="15638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9" name="Google Shape;2499;p46"/>
          <p:cNvGrpSpPr/>
          <p:nvPr/>
        </p:nvGrpSpPr>
        <p:grpSpPr>
          <a:xfrm>
            <a:off x="4327663" y="3976175"/>
            <a:ext cx="2057400" cy="673400"/>
            <a:chOff x="4327663" y="3976175"/>
            <a:chExt cx="2057400" cy="673400"/>
          </a:xfrm>
        </p:grpSpPr>
        <p:sp>
          <p:nvSpPr>
            <p:cNvPr id="2500" name="Google Shape;2500;p46"/>
            <p:cNvSpPr txBox="1"/>
            <p:nvPr/>
          </p:nvSpPr>
          <p:spPr>
            <a:xfrm>
              <a:off x="4327663" y="39761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1" name="Google Shape;2501;p46"/>
            <p:cNvSpPr txBox="1"/>
            <p:nvPr/>
          </p:nvSpPr>
          <p:spPr>
            <a:xfrm>
              <a:off x="4327663" y="43177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2" name="Google Shape;2502;p46"/>
          <p:cNvSpPr txBox="1"/>
          <p:nvPr/>
        </p:nvSpPr>
        <p:spPr>
          <a:xfrm>
            <a:off x="71247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Algorithms + techniques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503" name="Google Shape;2503;p46"/>
          <p:cNvGrpSpPr/>
          <p:nvPr/>
        </p:nvGrpSpPr>
        <p:grpSpPr>
          <a:xfrm>
            <a:off x="3145437" y="2398525"/>
            <a:ext cx="3450550" cy="1088388"/>
            <a:chOff x="3145437" y="2398525"/>
            <a:chExt cx="3450550" cy="1088388"/>
          </a:xfrm>
        </p:grpSpPr>
        <p:sp>
          <p:nvSpPr>
            <p:cNvPr id="2504" name="Google Shape;2504;p46"/>
            <p:cNvSpPr txBox="1"/>
            <p:nvPr/>
          </p:nvSpPr>
          <p:spPr>
            <a:xfrm>
              <a:off x="314543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Relationships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5" name="Google Shape;2505;p46"/>
            <p:cNvSpPr txBox="1"/>
            <p:nvPr/>
          </p:nvSpPr>
          <p:spPr>
            <a:xfrm>
              <a:off x="514818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6" name="Google Shape;2506;p46"/>
            <p:cNvSpPr txBox="1"/>
            <p:nvPr/>
          </p:nvSpPr>
          <p:spPr>
            <a:xfrm>
              <a:off x="314543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Dependencies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7" name="Google Shape;2507;p46"/>
            <p:cNvSpPr txBox="1"/>
            <p:nvPr/>
          </p:nvSpPr>
          <p:spPr>
            <a:xfrm>
              <a:off x="514818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Structures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8" name="Google Shape;2508;p46"/>
          <p:cNvGrpSpPr/>
          <p:nvPr/>
        </p:nvGrpSpPr>
        <p:grpSpPr>
          <a:xfrm>
            <a:off x="3198063" y="2369213"/>
            <a:ext cx="3410100" cy="1133400"/>
            <a:chOff x="3286125" y="2433675"/>
            <a:chExt cx="3410100" cy="1133400"/>
          </a:xfrm>
        </p:grpSpPr>
        <p:cxnSp>
          <p:nvCxnSpPr>
            <p:cNvPr id="2509" name="Google Shape;2509;p46"/>
            <p:cNvCxnSpPr/>
            <p:nvPr/>
          </p:nvCxnSpPr>
          <p:spPr>
            <a:xfrm>
              <a:off x="3286125" y="3000375"/>
              <a:ext cx="341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0" name="Google Shape;2510;p46"/>
            <p:cNvCxnSpPr/>
            <p:nvPr/>
          </p:nvCxnSpPr>
          <p:spPr>
            <a:xfrm>
              <a:off x="4991175" y="2433675"/>
              <a:ext cx="0" cy="113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511" name="Google Shape;2511;p46"/>
          <p:cNvCxnSpPr>
            <a:stCxn id="2457" idx="3"/>
            <a:endCxn id="2459" idx="2"/>
          </p:cNvCxnSpPr>
          <p:nvPr/>
        </p:nvCxnSpPr>
        <p:spPr>
          <a:xfrm rot="10800000" flipH="1">
            <a:off x="2133600" y="1559075"/>
            <a:ext cx="1234800" cy="1353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2" name="Google Shape;2512;p46"/>
          <p:cNvCxnSpPr>
            <a:stCxn id="2457" idx="3"/>
            <a:endCxn id="2458" idx="2"/>
          </p:cNvCxnSpPr>
          <p:nvPr/>
        </p:nvCxnSpPr>
        <p:spPr>
          <a:xfrm>
            <a:off x="2133600" y="2912675"/>
            <a:ext cx="1234800" cy="14001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lang="en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18" name="Google Shape;2518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19" name="Google Shape;251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25" name="Google Shape;2525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lang="en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2526" name="Google Shape;2526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49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2" name="Google Shape;2532;p49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34" name="Google Shape;2534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2535" name="Google Shape;2535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36" name="Google Shape;2536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37" name="Google Shape;2537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8" name="Google Shape;2538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39" name="Google Shape;2539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0" name="Google Shape;2540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41" name="Google Shape;2541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42" name="Google Shape;2542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44" name="Google Shape;2544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45" name="Google Shape;2545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" name="Google Shape;2548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49" name="Google Shape;2549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50" name="Google Shape;2550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51" name="Google Shape;2551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53" name="Google Shape;2553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54" name="Google Shape;2554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5" name="Google Shape;2555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2556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58" name="Google Shape;2558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59" name="Google Shape;2559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60" name="Google Shape;2560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1" name="Google Shape;2561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2" name="Google Shape;2562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63" name="Google Shape;2563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4" name="Google Shape;2564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65" name="Google Shape;2565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66" name="Google Shape;2566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67" name="Google Shape;2567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8" name="Google Shape;2568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9" name="Google Shape;2569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70" name="Google Shape;2570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1" name="Google Shape;2571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2" name="Google Shape;2572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95359" y="2359226"/>
            <a:ext cx="3343229" cy="1488799"/>
            <a:chOff x="695359" y="2302076"/>
            <a:chExt cx="3343229" cy="14887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Artificial Intelligence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act on their own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They act according to environment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Systems display cognitive ability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make decisions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114996" y="2359226"/>
            <a:ext cx="3343204" cy="1488799"/>
            <a:chOff x="5114996" y="2302076"/>
            <a:chExt cx="3343204" cy="1488799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an application of AI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observe and analyze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Predict based on previous 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Pre-programmed algorithms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Some machine learning applications</a:t>
            </a:r>
            <a:endParaRPr sz="21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1390725"/>
            <a:ext cx="4412143" cy="331813"/>
            <a:chOff x="4122280" y="1390725"/>
            <a:chExt cx="4412143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Spam filtering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122280" y="3397024"/>
            <a:ext cx="4412143" cy="331802"/>
            <a:chOff x="4122280" y="3397024"/>
            <a:chExt cx="4412143" cy="331802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Risk assessment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393875"/>
            <a:ext cx="4399426" cy="331805"/>
            <a:chOff x="4134997" y="2393875"/>
            <a:chExt cx="4399426" cy="331805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all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Mobile banking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39" name="Google Shape;439;p18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67"/>
            <a:ext cx="4412143" cy="331809"/>
            <a:chOff x="4122280" y="4400167"/>
            <a:chExt cx="4412143" cy="331809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Social networks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453" name="Google Shape;453;p19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4" name="Google Shape;454;p19"/>
            <p:cNvSpPr/>
            <p:nvPr/>
          </p:nvSpPr>
          <p:spPr>
            <a:xfrm>
              <a:off x="6452356" y="2349928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16895" y="2372169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181435" y="2372169"/>
              <a:ext cx="209984" cy="209956"/>
            </a:xfrm>
            <a:custGeom>
              <a:avLst/>
              <a:gdLst/>
              <a:ahLst/>
              <a:cxnLst/>
              <a:rect l="l" t="t" r="r" b="b"/>
              <a:pathLst>
                <a:path w="16450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452369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816895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181435" y="2712362"/>
              <a:ext cx="209984" cy="210135"/>
            </a:xfrm>
            <a:custGeom>
              <a:avLst/>
              <a:gdLst/>
              <a:ahLst/>
              <a:cxnLst/>
              <a:rect l="l" t="t" r="r" b="b"/>
              <a:pathLst>
                <a:path w="16450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452369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816895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7181435" y="3052734"/>
              <a:ext cx="209984" cy="209943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662336" y="2464438"/>
              <a:ext cx="154584" cy="19437"/>
            </a:xfrm>
            <a:custGeom>
              <a:avLst/>
              <a:gdLst/>
              <a:ahLst/>
              <a:cxnLst/>
              <a:rect l="l" t="t" r="r" b="b"/>
              <a:pathLst>
                <a:path w="12110" h="1523" extrusionOk="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026863" y="2464438"/>
              <a:ext cx="154597" cy="19437"/>
            </a:xfrm>
            <a:custGeom>
              <a:avLst/>
              <a:gdLst/>
              <a:ahLst/>
              <a:cxnLst/>
              <a:rect l="l" t="t" r="r" b="b"/>
              <a:pathLst>
                <a:path w="12111" h="1523" extrusionOk="0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662336" y="2807708"/>
              <a:ext cx="154584" cy="19450"/>
            </a:xfrm>
            <a:custGeom>
              <a:avLst/>
              <a:gdLst/>
              <a:ahLst/>
              <a:cxnLst/>
              <a:rect l="l" t="t" r="r" b="b"/>
              <a:pathLst>
                <a:path w="12110" h="1524" extrusionOk="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547537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547537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276603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916620" y="2582133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916620" y="2922505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276603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026863" y="2807708"/>
              <a:ext cx="154597" cy="19450"/>
            </a:xfrm>
            <a:custGeom>
              <a:avLst/>
              <a:gdLst/>
              <a:ahLst/>
              <a:cxnLst/>
              <a:rect l="l" t="t" r="r" b="b"/>
              <a:pathLst>
                <a:path w="12111" h="1524" extrusionOk="0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662336" y="3147901"/>
              <a:ext cx="154584" cy="19629"/>
            </a:xfrm>
            <a:custGeom>
              <a:avLst/>
              <a:gdLst/>
              <a:ahLst/>
              <a:cxnLst/>
              <a:rect l="l" t="t" r="r" b="b"/>
              <a:pathLst>
                <a:path w="12110" h="1538" extrusionOk="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026863" y="3147901"/>
              <a:ext cx="154597" cy="19629"/>
            </a:xfrm>
            <a:custGeom>
              <a:avLst/>
              <a:gdLst/>
              <a:ahLst/>
              <a:cxnLst/>
              <a:rect l="l" t="t" r="r" b="b"/>
              <a:pathLst>
                <a:path w="12111" h="1538" extrusionOk="0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788010" y="1211750"/>
            <a:ext cx="1981204" cy="3520213"/>
            <a:chOff x="788010" y="1211750"/>
            <a:chExt cx="1981204" cy="3520213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19"/>
            <p:cNvSpPr txBox="1"/>
            <p:nvPr/>
          </p:nvSpPr>
          <p:spPr>
            <a:xfrm>
              <a:off x="788010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374785" y="1211750"/>
            <a:ext cx="1981204" cy="3520213"/>
            <a:chOff x="6374785" y="1211750"/>
            <a:chExt cx="1981204" cy="3520213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6374785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5" name="Google Shape;515;p19"/>
          <p:cNvCxnSpPr>
            <a:stCxn id="488" idx="6"/>
            <a:endCxn id="513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6" name="Google Shape;516;p19"/>
          <p:cNvCxnSpPr>
            <a:stCxn id="492" idx="2"/>
            <a:endCxn id="514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8" name="Google Shape;518;p19"/>
          <p:cNvCxnSpPr>
            <a:stCxn id="451" idx="2"/>
            <a:endCxn id="486" idx="0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9" name="Google Shape;519;p19"/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0" name="Google Shape;520;p19"/>
          <p:cNvCxnSpPr>
            <a:stCxn id="450" idx="2"/>
            <a:endCxn id="490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26" name="Google Shape;526;p20"/>
          <p:cNvGrpSpPr/>
          <p:nvPr/>
        </p:nvGrpSpPr>
        <p:grpSpPr>
          <a:xfrm>
            <a:off x="3704250" y="2113000"/>
            <a:ext cx="1734600" cy="986200"/>
            <a:chOff x="3704250" y="2113000"/>
            <a:chExt cx="1734600" cy="986200"/>
          </a:xfrm>
        </p:grpSpPr>
        <p:sp>
          <p:nvSpPr>
            <p:cNvPr id="527" name="Google Shape;527;p20"/>
            <p:cNvSpPr txBox="1"/>
            <p:nvPr/>
          </p:nvSpPr>
          <p:spPr>
            <a:xfrm>
              <a:off x="3704250" y="2113000"/>
              <a:ext cx="1734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3809200" y="2398700"/>
              <a:ext cx="1524600" cy="7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several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20"/>
          <p:cNvGrpSpPr/>
          <p:nvPr/>
        </p:nvGrpSpPr>
        <p:grpSpPr>
          <a:xfrm>
            <a:off x="2788540" y="1012550"/>
            <a:ext cx="3515750" cy="3719409"/>
            <a:chOff x="2788540" y="1012550"/>
            <a:chExt cx="3515750" cy="371940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20"/>
          <p:cNvGrpSpPr/>
          <p:nvPr/>
        </p:nvGrpSpPr>
        <p:grpSpPr>
          <a:xfrm>
            <a:off x="6949580" y="3042675"/>
            <a:ext cx="1734600" cy="1684132"/>
            <a:chOff x="6949580" y="3042675"/>
            <a:chExt cx="1734600" cy="1684132"/>
          </a:xfrm>
        </p:grpSpPr>
        <p:sp>
          <p:nvSpPr>
            <p:cNvPr id="567" name="Google Shape;567;p20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6949580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7054580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949580" y="1001783"/>
            <a:ext cx="1734600" cy="1729392"/>
            <a:chOff x="6949580" y="1001783"/>
            <a:chExt cx="1734600" cy="1729392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7054580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456753" y="1001783"/>
            <a:ext cx="1734600" cy="1729392"/>
            <a:chOff x="456753" y="1001783"/>
            <a:chExt cx="1734600" cy="1729392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456753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561753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456753" y="3042675"/>
            <a:ext cx="1734600" cy="1684132"/>
            <a:chOff x="456753" y="3042675"/>
            <a:chExt cx="1734600" cy="1684132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56753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561753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82" name="Google Shape;582;p20"/>
          <p:cNvCxnSpPr>
            <a:stCxn id="560" idx="2"/>
            <a:endCxn id="575" idx="6"/>
          </p:cNvCxnSpPr>
          <p:nvPr/>
        </p:nvCxnSpPr>
        <p:spPr>
          <a:xfrm flipH="1">
            <a:off x="1626227" y="1304022"/>
            <a:ext cx="23853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 rot="10800000" flipH="1">
            <a:off x="1626303" y="3158925"/>
            <a:ext cx="1162200" cy="1860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4" name="Google Shape;584;p20"/>
          <p:cNvCxnSpPr>
            <a:stCxn id="571" idx="2"/>
            <a:endCxn id="531" idx="6"/>
          </p:cNvCxnSpPr>
          <p:nvPr/>
        </p:nvCxnSpPr>
        <p:spPr>
          <a:xfrm flipH="1">
            <a:off x="6194930" y="1304033"/>
            <a:ext cx="1319700" cy="733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5" name="Google Shape;585;p20"/>
          <p:cNvCxnSpPr>
            <a:stCxn id="567" idx="2"/>
            <a:endCxn id="561" idx="6"/>
          </p:cNvCxnSpPr>
          <p:nvPr/>
        </p:nvCxnSpPr>
        <p:spPr>
          <a:xfrm flipH="1">
            <a:off x="4964030" y="3344925"/>
            <a:ext cx="2550600" cy="5001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1"/>
          <p:cNvGrpSpPr/>
          <p:nvPr/>
        </p:nvGrpSpPr>
        <p:grpSpPr>
          <a:xfrm>
            <a:off x="457200" y="1036100"/>
            <a:ext cx="2912362" cy="1211700"/>
            <a:chOff x="457200" y="1036100"/>
            <a:chExt cx="2912362" cy="1211700"/>
          </a:xfrm>
        </p:grpSpPr>
        <p:sp>
          <p:nvSpPr>
            <p:cNvPr id="591" name="Google Shape;591;p21"/>
            <p:cNvSpPr/>
            <p:nvPr/>
          </p:nvSpPr>
          <p:spPr>
            <a:xfrm>
              <a:off x="457200" y="1036100"/>
              <a:ext cx="2628900" cy="12117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765062" y="1311425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3" name="Google Shape;593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4648173" y="1278038"/>
            <a:ext cx="2943277" cy="671250"/>
            <a:chOff x="4648173" y="1278038"/>
            <a:chExt cx="2943277" cy="671250"/>
          </a:xfrm>
        </p:grpSpPr>
        <p:sp>
          <p:nvSpPr>
            <p:cNvPr id="607" name="Google Shape;607;p21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08" name="Google Shape;608;p21"/>
            <p:cNvGrpSpPr/>
            <p:nvPr/>
          </p:nvGrpSpPr>
          <p:grpSpPr>
            <a:xfrm>
              <a:off x="4648173" y="1278038"/>
              <a:ext cx="1981204" cy="671250"/>
              <a:chOff x="6053048" y="700371"/>
              <a:chExt cx="1981204" cy="671250"/>
            </a:xfrm>
          </p:grpSpPr>
          <p:sp>
            <p:nvSpPr>
              <p:cNvPr id="609" name="Google Shape;60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0" name="Google Shape;61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1" name="Google Shape;611;p21"/>
          <p:cNvGrpSpPr/>
          <p:nvPr/>
        </p:nvGrpSpPr>
        <p:grpSpPr>
          <a:xfrm>
            <a:off x="3251181" y="2203696"/>
            <a:ext cx="2943277" cy="671250"/>
            <a:chOff x="3486123" y="2444463"/>
            <a:chExt cx="2943277" cy="671250"/>
          </a:xfrm>
        </p:grpSpPr>
        <p:sp>
          <p:nvSpPr>
            <p:cNvPr id="612" name="Google Shape;61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3" name="Google Shape;61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4" name="Google Shape;61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5" name="Google Shape;61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6" name="Google Shape;616;p21"/>
          <p:cNvGrpSpPr/>
          <p:nvPr/>
        </p:nvGrpSpPr>
        <p:grpSpPr>
          <a:xfrm>
            <a:off x="1854190" y="3129354"/>
            <a:ext cx="2943277" cy="671250"/>
            <a:chOff x="3486123" y="2444463"/>
            <a:chExt cx="2943277" cy="671250"/>
          </a:xfrm>
        </p:grpSpPr>
        <p:sp>
          <p:nvSpPr>
            <p:cNvPr id="617" name="Google Shape;617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8" name="Google Shape;618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9" name="Google Shape;61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0" name="Google Shape;62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21" name="Google Shape;621;p21"/>
          <p:cNvGrpSpPr/>
          <p:nvPr/>
        </p:nvGrpSpPr>
        <p:grpSpPr>
          <a:xfrm>
            <a:off x="457198" y="4055013"/>
            <a:ext cx="2943277" cy="671250"/>
            <a:chOff x="3486123" y="2444463"/>
            <a:chExt cx="2943277" cy="671250"/>
          </a:xfrm>
        </p:grpSpPr>
        <p:sp>
          <p:nvSpPr>
            <p:cNvPr id="622" name="Google Shape;62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23" name="Google Shape;62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24" name="Google Shape;62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5" name="Google Shape;62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626" name="Google Shape;626;p21"/>
          <p:cNvCxnSpPr>
            <a:stCxn id="622" idx="6"/>
            <a:endCxn id="617" idx="4"/>
          </p:cNvCxnSpPr>
          <p:nvPr/>
        </p:nvCxnSpPr>
        <p:spPr>
          <a:xfrm rot="10800000" flipH="1">
            <a:off x="3400475" y="3767250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1"/>
          <p:cNvCxnSpPr>
            <a:stCxn id="617" idx="6"/>
            <a:endCxn id="612" idx="4"/>
          </p:cNvCxnSpPr>
          <p:nvPr/>
        </p:nvCxnSpPr>
        <p:spPr>
          <a:xfrm rot="10800000" flipH="1">
            <a:off x="4797466" y="2841592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1"/>
          <p:cNvCxnSpPr>
            <a:stCxn id="612" idx="6"/>
            <a:endCxn id="607" idx="4"/>
          </p:cNvCxnSpPr>
          <p:nvPr/>
        </p:nvCxnSpPr>
        <p:spPr>
          <a:xfrm rot="10800000" flipH="1">
            <a:off x="6194458" y="1915933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29" name="Google Shape;629;p21"/>
          <p:cNvGrpSpPr/>
          <p:nvPr/>
        </p:nvGrpSpPr>
        <p:grpSpPr>
          <a:xfrm>
            <a:off x="781048" y="1278038"/>
            <a:ext cx="1981204" cy="671250"/>
            <a:chOff x="6053048" y="700371"/>
            <a:chExt cx="1981204" cy="671250"/>
          </a:xfrm>
        </p:grpSpPr>
        <p:sp>
          <p:nvSpPr>
            <p:cNvPr id="630" name="Google Shape;630;p21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1" name="Google Shape;631;p21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Saturn is the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2" name="Google Shape;632;p21"/>
          <p:cNvGrpSpPr/>
          <p:nvPr/>
        </p:nvGrpSpPr>
        <p:grpSpPr>
          <a:xfrm>
            <a:off x="2883438" y="1459989"/>
            <a:ext cx="367726" cy="307374"/>
            <a:chOff x="4794038" y="3489860"/>
            <a:chExt cx="367726" cy="307374"/>
          </a:xfrm>
        </p:grpSpPr>
        <p:sp>
          <p:nvSpPr>
            <p:cNvPr id="633" name="Google Shape;633;p21"/>
            <p:cNvSpPr/>
            <p:nvPr/>
          </p:nvSpPr>
          <p:spPr>
            <a:xfrm>
              <a:off x="4794038" y="3744242"/>
              <a:ext cx="367726" cy="52992"/>
            </a:xfrm>
            <a:custGeom>
              <a:avLst/>
              <a:gdLst/>
              <a:ahLst/>
              <a:cxnLst/>
              <a:rect l="l" t="t" r="r" b="b"/>
              <a:pathLst>
                <a:path w="10742" h="1548" extrusionOk="0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929393" y="3629289"/>
              <a:ext cx="97049" cy="27728"/>
            </a:xfrm>
            <a:custGeom>
              <a:avLst/>
              <a:gdLst/>
              <a:ahLst/>
              <a:cxnLst/>
              <a:rect l="l" t="t" r="r" b="b"/>
              <a:pathLst>
                <a:path w="2835" h="810" extrusionOk="0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900843" y="3566507"/>
              <a:ext cx="155758" cy="57921"/>
            </a:xfrm>
            <a:custGeom>
              <a:avLst/>
              <a:gdLst/>
              <a:ahLst/>
              <a:cxnLst/>
              <a:rect l="l" t="t" r="r" b="b"/>
              <a:pathLst>
                <a:path w="4550" h="1692" extrusionOk="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809545" y="3489860"/>
              <a:ext cx="337532" cy="249521"/>
            </a:xfrm>
            <a:custGeom>
              <a:avLst/>
              <a:gdLst/>
              <a:ahLst/>
              <a:cxnLst/>
              <a:rect l="l" t="t" r="r" b="b"/>
              <a:pathLst>
                <a:path w="9860" h="7289" extrusionOk="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avLst/>
              <a:gdLst/>
              <a:ahLst/>
              <a:cxnLst/>
              <a:rect l="l" t="t" r="r" b="b"/>
              <a:pathLst>
                <a:path w="47517" h="4292" extrusionOk="0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avLst/>
              <a:gdLst/>
              <a:ahLst/>
              <a:cxnLst/>
              <a:rect l="l" t="t" r="r" b="b"/>
              <a:pathLst>
                <a:path w="10326" h="1246" extrusionOk="0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avLst/>
              <a:gdLst/>
              <a:ahLst/>
              <a:cxnLst/>
              <a:rect l="l" t="t" r="r" b="b"/>
              <a:pathLst>
                <a:path w="3813" h="1246" extrusionOk="0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avLst/>
              <a:gdLst/>
              <a:ahLst/>
              <a:cxnLst/>
              <a:rect l="l" t="t" r="r" b="b"/>
              <a:pathLst>
                <a:path w="2089" h="2750" extrusionOk="0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avLst/>
              <a:gdLst/>
              <a:ahLst/>
              <a:cxnLst/>
              <a:rect l="l" t="t" r="r" b="b"/>
              <a:pathLst>
                <a:path w="12711" h="12711" extrusionOk="0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avLst/>
              <a:gdLst/>
              <a:ahLst/>
              <a:cxnLst/>
              <a:rect l="l" t="t" r="r" b="b"/>
              <a:pathLst>
                <a:path w="9272" h="7242" extrusionOk="0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avLst/>
              <a:gdLst/>
              <a:ahLst/>
              <a:cxnLst/>
              <a:rect l="l" t="t" r="r" b="b"/>
              <a:pathLst>
                <a:path w="5278" h="1696" extrusionOk="0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avLst/>
              <a:gdLst/>
              <a:ahLst/>
              <a:cxnLst/>
              <a:rect l="l" t="t" r="r" b="b"/>
              <a:pathLst>
                <a:path w="24722" h="24119" extrusionOk="0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avLst/>
              <a:gdLst/>
              <a:ahLst/>
              <a:cxnLst/>
              <a:rect l="l" t="t" r="r" b="b"/>
              <a:pathLst>
                <a:path w="1485" h="21485" extrusionOk="0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avLst/>
              <a:gdLst/>
              <a:ahLst/>
              <a:cxnLst/>
              <a:rect l="l" t="t" r="r" b="b"/>
              <a:pathLst>
                <a:path w="14167" h="3822" extrusionOk="0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avLst/>
              <a:gdLst/>
              <a:ahLst/>
              <a:cxnLst/>
              <a:rect l="l" t="t" r="r" b="b"/>
              <a:pathLst>
                <a:path w="3209" h="4991" extrusionOk="0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avLst/>
              <a:gdLst/>
              <a:ahLst/>
              <a:cxnLst/>
              <a:rect l="l" t="t" r="r" b="b"/>
              <a:pathLst>
                <a:path w="20661" h="1696" extrusionOk="0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avLst/>
              <a:gdLst/>
              <a:ahLst/>
              <a:cxnLst/>
              <a:rect l="l" t="t" r="r" b="b"/>
              <a:pathLst>
                <a:path w="22155" h="3286" extrusionOk="0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avLst/>
              <a:gdLst/>
              <a:ahLst/>
              <a:cxnLst/>
              <a:rect l="l" t="t" r="r" b="b"/>
              <a:pathLst>
                <a:path w="12529" h="1495" extrusionOk="0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avLst/>
              <a:gdLst/>
              <a:ahLst/>
              <a:cxnLst/>
              <a:rect l="l" t="t" r="r" b="b"/>
              <a:pathLst>
                <a:path w="4205" h="7778" extrusionOk="0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avLst/>
              <a:gdLst/>
              <a:ahLst/>
              <a:cxnLst/>
              <a:rect l="l" t="t" r="r" b="b"/>
              <a:pathLst>
                <a:path w="27960" h="13161" extrusionOk="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avLst/>
              <a:gdLst/>
              <a:ahLst/>
              <a:cxnLst/>
              <a:rect l="l" t="t" r="r" b="b"/>
              <a:pathLst>
                <a:path w="17098" h="18401" extrusionOk="0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avLst/>
              <a:gdLst/>
              <a:ahLst/>
              <a:cxnLst/>
              <a:rect l="l" t="t" r="r" b="b"/>
              <a:pathLst>
                <a:path w="9378" h="16102" extrusionOk="0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avLst/>
              <a:gdLst/>
              <a:ahLst/>
              <a:cxnLst/>
              <a:rect l="l" t="t" r="r" b="b"/>
              <a:pathLst>
                <a:path w="17692" h="25824" extrusionOk="0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avLst/>
              <a:gdLst/>
              <a:ahLst/>
              <a:cxnLst/>
              <a:rect l="l" t="t" r="r" b="b"/>
              <a:pathLst>
                <a:path w="5805" h="11207" extrusionOk="0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avLst/>
              <a:gdLst/>
              <a:ahLst/>
              <a:cxnLst/>
              <a:rect l="l" t="t" r="r" b="b"/>
              <a:pathLst>
                <a:path w="8133" h="11782" extrusionOk="0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avLst/>
              <a:gdLst/>
              <a:ahLst/>
              <a:cxnLst/>
              <a:rect l="l" t="t" r="r" b="b"/>
              <a:pathLst>
                <a:path w="949" h="2539" extrusionOk="0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avLst/>
              <a:gdLst/>
              <a:ahLst/>
              <a:cxnLst/>
              <a:rect l="l" t="t" r="r" b="b"/>
              <a:pathLst>
                <a:path w="1255" h="681" extrusionOk="0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avLst/>
              <a:gdLst/>
              <a:ahLst/>
              <a:cxnLst/>
              <a:rect l="l" t="t" r="r" b="b"/>
              <a:pathLst>
                <a:path w="1323" h="614" extrusionOk="0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avLst/>
              <a:gdLst/>
              <a:ahLst/>
              <a:cxnLst/>
              <a:rect l="l" t="t" r="r" b="b"/>
              <a:pathLst>
                <a:path w="1850" h="969" extrusionOk="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avLst/>
              <a:gdLst/>
              <a:ahLst/>
              <a:cxnLst/>
              <a:rect l="l" t="t" r="r" b="b"/>
              <a:pathLst>
                <a:path w="13200" h="10739" extrusionOk="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avLst/>
              <a:gdLst/>
              <a:ahLst/>
              <a:cxnLst/>
              <a:rect l="l" t="t" r="r" b="b"/>
              <a:pathLst>
                <a:path w="2127" h="3066" extrusionOk="0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avLst/>
              <a:gdLst/>
              <a:ahLst/>
              <a:cxnLst/>
              <a:rect l="l" t="t" r="r" b="b"/>
              <a:pathLst>
                <a:path w="6783" h="11974" extrusionOk="0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avLst/>
              <a:gdLst/>
              <a:ahLst/>
              <a:cxnLst/>
              <a:rect l="l" t="t" r="r" b="b"/>
              <a:pathLst>
                <a:path w="4445" h="2281" extrusionOk="0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avLst/>
              <a:gdLst/>
              <a:ahLst/>
              <a:cxnLst/>
              <a:rect l="l" t="t" r="r" b="b"/>
              <a:pathLst>
                <a:path w="4896" h="7740" extrusionOk="0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avLst/>
              <a:gdLst/>
              <a:ahLst/>
              <a:cxnLst/>
              <a:rect l="l" t="t" r="r" b="b"/>
              <a:pathLst>
                <a:path w="22605" h="21399" extrusionOk="0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avLst/>
              <a:gdLst/>
              <a:ahLst/>
              <a:cxnLst/>
              <a:rect l="l" t="t" r="r" b="b"/>
              <a:pathLst>
                <a:path w="31245" h="27213" extrusionOk="0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avLst/>
              <a:gdLst/>
              <a:ahLst/>
              <a:cxnLst/>
              <a:rect l="l" t="t" r="r" b="b"/>
              <a:pathLst>
                <a:path w="5336" h="1409" extrusionOk="0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avLst/>
              <a:gdLst/>
              <a:ahLst/>
              <a:cxnLst/>
              <a:rect l="l" t="t" r="r" b="b"/>
              <a:pathLst>
                <a:path w="7693" h="14224" extrusionOk="0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avLst/>
              <a:gdLst/>
              <a:ahLst/>
              <a:cxnLst/>
              <a:rect l="l" t="t" r="r" b="b"/>
              <a:pathLst>
                <a:path w="10566" h="2166" extrusionOk="0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avLst/>
              <a:gdLst/>
              <a:ahLst/>
              <a:cxnLst/>
              <a:rect l="l" t="t" r="r" b="b"/>
              <a:pathLst>
                <a:path w="7989" h="7539" extrusionOk="0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avLst/>
              <a:gdLst/>
              <a:ahLst/>
              <a:cxnLst/>
              <a:rect l="l" t="t" r="r" b="b"/>
              <a:pathLst>
                <a:path w="33209" h="21446" extrusionOk="0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avLst/>
              <a:gdLst/>
              <a:ahLst/>
              <a:cxnLst/>
              <a:rect l="l" t="t" r="r" b="b"/>
              <a:pathLst>
                <a:path w="5250" h="21446" extrusionOk="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avLst/>
              <a:gdLst/>
              <a:ahLst/>
              <a:cxnLst/>
              <a:rect l="l" t="t" r="r" b="b"/>
              <a:pathLst>
                <a:path w="55688" h="1208" extrusionOk="0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avLst/>
              <a:gdLst/>
              <a:ahLst/>
              <a:cxnLst/>
              <a:rect l="l" t="t" r="r" b="b"/>
              <a:pathLst>
                <a:path w="14425" h="39760" extrusionOk="0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avLst/>
              <a:gdLst/>
              <a:ahLst/>
              <a:cxnLst/>
              <a:rect l="l" t="t" r="r" b="b"/>
              <a:pathLst>
                <a:path w="14426" h="39760" extrusionOk="0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avLst/>
              <a:gdLst/>
              <a:ahLst/>
              <a:cxnLst/>
              <a:rect l="l" t="t" r="r" b="b"/>
              <a:pathLst>
                <a:path w="61367" h="3085" extrusionOk="0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avLst/>
              <a:gdLst/>
              <a:ahLst/>
              <a:cxnLst/>
              <a:rect l="l" t="t" r="r" b="b"/>
              <a:pathLst>
                <a:path w="5758" h="1284" extrusionOk="0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avLst/>
              <a:gdLst/>
              <a:ahLst/>
              <a:cxnLst/>
              <a:rect l="l" t="t" r="r" b="b"/>
              <a:pathLst>
                <a:path w="2223" h="4302" extrusionOk="0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22"/>
          <p:cNvSpPr txBox="1"/>
          <p:nvPr/>
        </p:nvSpPr>
        <p:spPr>
          <a:xfrm>
            <a:off x="4095763" y="1047750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AI</a:t>
            </a:r>
            <a:endParaRPr sz="48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3480025" y="147390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System configuration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1" name="Google Shape;691;p22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692" name="Google Shape;692;p22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5" name="Google Shape;695;p22"/>
          <p:cNvCxnSpPr>
            <a:stCxn id="690" idx="2"/>
            <a:endCxn id="692" idx="0"/>
          </p:cNvCxnSpPr>
          <p:nvPr/>
        </p:nvCxnSpPr>
        <p:spPr>
          <a:xfrm rot="5400000">
            <a:off x="4156525" y="2081100"/>
            <a:ext cx="596400" cy="234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oval" w="med" len="med"/>
            <a:tailEnd type="none" w="med" len="med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457200" y="961538"/>
            <a:ext cx="2518200" cy="824600"/>
            <a:chOff x="457200" y="959300"/>
            <a:chExt cx="2518200" cy="824600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Power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457200" y="2970300"/>
            <a:ext cx="2518200" cy="824600"/>
            <a:chOff x="457200" y="2970300"/>
            <a:chExt cx="2518200" cy="824600"/>
          </a:xfrm>
        </p:grpSpPr>
        <p:grpSp>
          <p:nvGrpSpPr>
            <p:cNvPr id="702" name="Google Shape;702;p22"/>
            <p:cNvGrpSpPr/>
            <p:nvPr/>
          </p:nvGrpSpPr>
          <p:grpSpPr>
            <a:xfrm>
              <a:off x="914400" y="2970300"/>
              <a:ext cx="2061000" cy="824600"/>
              <a:chOff x="457200" y="2984950"/>
              <a:chExt cx="2061000" cy="824600"/>
            </a:xfrm>
          </p:grpSpPr>
          <p:sp>
            <p:nvSpPr>
              <p:cNvPr id="703" name="Google Shape;703;p22"/>
              <p:cNvSpPr txBox="1"/>
              <p:nvPr/>
            </p:nvSpPr>
            <p:spPr>
              <a:xfrm>
                <a:off x="457200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Security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4" name="Google Shape;704;p22"/>
              <p:cNvSpPr txBox="1"/>
              <p:nvPr/>
            </p:nvSpPr>
            <p:spPr>
              <a:xfrm>
                <a:off x="457200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it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’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hot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457200" y="1964800"/>
            <a:ext cx="2518200" cy="824600"/>
            <a:chOff x="457200" y="1964800"/>
            <a:chExt cx="2518200" cy="824600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708" name="Google Shape;708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9" name="Google Shape;709;p22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457200" y="3975800"/>
            <a:ext cx="2518200" cy="824600"/>
            <a:chOff x="457200" y="3975800"/>
            <a:chExt cx="2518200" cy="824600"/>
          </a:xfrm>
        </p:grpSpPr>
        <p:grpSp>
          <p:nvGrpSpPr>
            <p:cNvPr id="712" name="Google Shape;712;p22"/>
            <p:cNvGrpSpPr/>
            <p:nvPr/>
          </p:nvGrpSpPr>
          <p:grpSpPr>
            <a:xfrm>
              <a:off x="914400" y="3975800"/>
              <a:ext cx="2061000" cy="824600"/>
              <a:chOff x="457200" y="3975800"/>
              <a:chExt cx="2061000" cy="824600"/>
            </a:xfrm>
          </p:grpSpPr>
          <p:sp>
            <p:nvSpPr>
              <p:cNvPr id="713" name="Google Shape;713;p22"/>
              <p:cNvSpPr txBox="1"/>
              <p:nvPr/>
            </p:nvSpPr>
            <p:spPr>
              <a:xfrm>
                <a:off x="457200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MCU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4" name="Google Shape;714;p22"/>
              <p:cNvSpPr txBox="1"/>
              <p:nvPr/>
            </p:nvSpPr>
            <p:spPr>
              <a:xfrm>
                <a:off x="457200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5" name="Google Shape;715;p22"/>
            <p:cNvSpPr txBox="1"/>
            <p:nvPr/>
          </p:nvSpPr>
          <p:spPr>
            <a:xfrm>
              <a:off x="4572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6168600" y="959300"/>
            <a:ext cx="2518200" cy="824600"/>
            <a:chOff x="6168600" y="959300"/>
            <a:chExt cx="2518200" cy="824600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6168600" y="959300"/>
              <a:ext cx="2061000" cy="824600"/>
              <a:chOff x="6625825" y="959300"/>
              <a:chExt cx="2061000" cy="824600"/>
            </a:xfrm>
          </p:grpSpPr>
          <p:sp>
            <p:nvSpPr>
              <p:cNvPr id="718" name="Google Shape;718;p22"/>
              <p:cNvSpPr txBox="1"/>
              <p:nvPr/>
            </p:nvSpPr>
            <p:spPr>
              <a:xfrm>
                <a:off x="6625825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9" name="Google Shape;719;p22"/>
              <p:cNvSpPr txBox="1"/>
              <p:nvPr/>
            </p:nvSpPr>
            <p:spPr>
              <a:xfrm>
                <a:off x="6625825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6168600" y="2970300"/>
            <a:ext cx="2518200" cy="824600"/>
            <a:chOff x="6168600" y="2970300"/>
            <a:chExt cx="2518200" cy="824600"/>
          </a:xfrm>
        </p:grpSpPr>
        <p:grpSp>
          <p:nvGrpSpPr>
            <p:cNvPr id="722" name="Google Shape;722;p22"/>
            <p:cNvGrpSpPr/>
            <p:nvPr/>
          </p:nvGrpSpPr>
          <p:grpSpPr>
            <a:xfrm>
              <a:off x="6168600" y="2970300"/>
              <a:ext cx="2061000" cy="824600"/>
              <a:chOff x="6625825" y="2984950"/>
              <a:chExt cx="2061000" cy="824600"/>
            </a:xfrm>
          </p:grpSpPr>
          <p:sp>
            <p:nvSpPr>
              <p:cNvPr id="723" name="Google Shape;723;p22"/>
              <p:cNvSpPr txBox="1"/>
              <p:nvPr/>
            </p:nvSpPr>
            <p:spPr>
              <a:xfrm>
                <a:off x="6625825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FPGA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4" name="Google Shape;724;p22"/>
              <p:cNvSpPr txBox="1"/>
              <p:nvPr/>
            </p:nvSpPr>
            <p:spPr>
              <a:xfrm>
                <a:off x="6625825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6168600" y="1964800"/>
            <a:ext cx="2518200" cy="824600"/>
            <a:chOff x="6168600" y="1964800"/>
            <a:chExt cx="2518200" cy="824600"/>
          </a:xfrm>
        </p:grpSpPr>
        <p:grpSp>
          <p:nvGrpSpPr>
            <p:cNvPr id="727" name="Google Shape;727;p22"/>
            <p:cNvGrpSpPr/>
            <p:nvPr/>
          </p:nvGrpSpPr>
          <p:grpSpPr>
            <a:xfrm>
              <a:off x="6168600" y="1964800"/>
              <a:ext cx="2061000" cy="824600"/>
              <a:chOff x="6625825" y="2087425"/>
              <a:chExt cx="2061000" cy="824600"/>
            </a:xfrm>
          </p:grpSpPr>
          <p:sp>
            <p:nvSpPr>
              <p:cNvPr id="728" name="Google Shape;728;p22"/>
              <p:cNvSpPr txBox="1"/>
              <p:nvPr/>
            </p:nvSpPr>
            <p:spPr>
              <a:xfrm>
                <a:off x="6625825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9" name="Google Shape;729;p22"/>
              <p:cNvSpPr txBox="1"/>
              <p:nvPr/>
            </p:nvSpPr>
            <p:spPr>
              <a:xfrm>
                <a:off x="6625825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6168600" y="3975800"/>
            <a:ext cx="2518200" cy="824600"/>
            <a:chOff x="6168600" y="3975800"/>
            <a:chExt cx="2518200" cy="824600"/>
          </a:xfrm>
        </p:grpSpPr>
        <p:grpSp>
          <p:nvGrpSpPr>
            <p:cNvPr id="732" name="Google Shape;732;p22"/>
            <p:cNvGrpSpPr/>
            <p:nvPr/>
          </p:nvGrpSpPr>
          <p:grpSpPr>
            <a:xfrm>
              <a:off x="6168600" y="3975800"/>
              <a:ext cx="2061000" cy="824600"/>
              <a:chOff x="6625825" y="3975800"/>
              <a:chExt cx="2061000" cy="824600"/>
            </a:xfrm>
          </p:grpSpPr>
          <p:sp>
            <p:nvSpPr>
              <p:cNvPr id="733" name="Google Shape;733;p22"/>
              <p:cNvSpPr txBox="1"/>
              <p:nvPr/>
            </p:nvSpPr>
            <p:spPr>
              <a:xfrm>
                <a:off x="6625825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Wireless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34" name="Google Shape;734;p22"/>
              <p:cNvSpPr txBox="1"/>
              <p:nvPr/>
            </p:nvSpPr>
            <p:spPr>
              <a:xfrm>
                <a:off x="6625825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Ceres is located in the main asteroid belt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5" name="Google Shape;735;p22"/>
            <p:cNvSpPr txBox="1"/>
            <p:nvPr/>
          </p:nvSpPr>
          <p:spPr>
            <a:xfrm>
              <a:off x="82296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2217</Words>
  <Application>Microsoft Macintosh PowerPoint</Application>
  <PresentationFormat>Presentazione su schermo (16:9)</PresentationFormat>
  <Paragraphs>481</Paragraphs>
  <Slides>35</Slides>
  <Notes>35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35</vt:i4>
      </vt:variant>
    </vt:vector>
  </HeadingPairs>
  <TitlesOfParts>
    <vt:vector size="43" baseType="lpstr">
      <vt:lpstr>Proxima Nova Semibold</vt:lpstr>
      <vt:lpstr>Arial</vt:lpstr>
      <vt:lpstr>Fira Sans Extra Condensed SemiBold</vt:lpstr>
      <vt:lpstr>Proxima Nova</vt:lpstr>
      <vt:lpstr>Roboto</vt:lpstr>
      <vt:lpstr>Fira Sans Extra Condensed</vt:lpstr>
      <vt:lpstr>Machine Learning Infographics by Slidesgo</vt:lpstr>
      <vt:lpstr>Slidesgo Final Pages</vt:lpstr>
      <vt:lpstr>Camion elettrici e machine learning</vt:lpstr>
      <vt:lpstr>Progettazione di una CNN per classificare i percorsi effettuati dai corrieri: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Presentazione standard di PowerPoint</vt:lpstr>
      <vt:lpstr>Presentazione standard di PowerPoint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Camion elettrici e machine learning</dc:title>
  <cp:lastModifiedBy>BAIO ANTONIO</cp:lastModifiedBy>
  <cp:revision>1</cp:revision>
  <dcterms:modified xsi:type="dcterms:W3CDTF">2023-02-03T15:05:59Z</dcterms:modified>
</cp:coreProperties>
</file>