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6"/>
  </p:sldMasterIdLst>
  <p:notesMasterIdLst>
    <p:notesMasterId r:id="rId28"/>
  </p:notesMasterIdLst>
  <p:handoutMasterIdLst>
    <p:handoutMasterId r:id="rId29"/>
  </p:handoutMasterIdLst>
  <p:sldIdLst>
    <p:sldId id="271" r:id="rId17"/>
    <p:sldId id="270" r:id="rId18"/>
    <p:sldId id="277" r:id="rId19"/>
    <p:sldId id="272" r:id="rId20"/>
    <p:sldId id="276" r:id="rId21"/>
    <p:sldId id="278" r:id="rId22"/>
    <p:sldId id="275" r:id="rId23"/>
    <p:sldId id="273" r:id="rId24"/>
    <p:sldId id="274" r:id="rId25"/>
    <p:sldId id="280" r:id="rId26"/>
    <p:sldId id="261" r:id="rId27"/>
  </p:sldIdLst>
  <p:sldSz cx="12192000" cy="6858000"/>
  <p:notesSz cx="6858000" cy="9144000"/>
  <p:embeddedFontLst>
    <p:embeddedFont>
      <p:font typeface="Ericsson Hilda" panose="00000500000000000000" pitchFamily="2" charset="0"/>
      <p:regular r:id="rId30"/>
      <p:bold r:id="rId31"/>
      <p:italic r:id="rId32"/>
      <p:boldItalic r:id="rId33"/>
    </p:embeddedFont>
    <p:embeddedFont>
      <p:font typeface="Ericsson Hilda ExtraBold" panose="00000900000000000000" pitchFamily="2" charset="0"/>
      <p:bold r:id="rId34"/>
    </p:embeddedFont>
    <p:embeddedFont>
      <p:font typeface="Ericsson Hilda ExtraLight" panose="00000300000000000000" pitchFamily="2" charset="0"/>
      <p:regular r:id="rId35"/>
    </p:embeddedFont>
    <p:embeddedFont>
      <p:font typeface="Ericsson Hilda Light" panose="00000400000000000000" pitchFamily="2" charset="0"/>
      <p:regular r:id="rId36"/>
      <p:italic r:id="rId37"/>
    </p:embeddedFont>
    <p:embeddedFont>
      <p:font typeface="Ericsson Technical Icons" panose="020B0604020202020204" charset="0"/>
      <p:regular r:id="rId38"/>
      <p:bold r:id="rId39"/>
      <p:italic r:id="rId40"/>
      <p:boldItalic r:id="rId41"/>
    </p:embeddedFont>
  </p:embeddedFontLst>
  <p:defaultTextStyle>
    <a:defPPr>
      <a:defRPr lang="en-US"/>
    </a:def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60C710-888C-41F7-AF93-2D71E585E9A4}" v="11" dt="2024-12-10T10:23:22.3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173" autoAdjust="0"/>
    <p:restoredTop sz="94124" autoAdjust="0"/>
  </p:normalViewPr>
  <p:slideViewPr>
    <p:cSldViewPr snapToGrid="0" snapToObjects="1" showGuides="1">
      <p:cViewPr varScale="1">
        <p:scale>
          <a:sx n="114" d="100"/>
          <a:sy n="114" d="100"/>
        </p:scale>
        <p:origin x="636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customXml" Target="../customXml/item13.xml"/><Relationship Id="rId18" Type="http://schemas.openxmlformats.org/officeDocument/2006/relationships/slide" Target="slides/slide2.xml"/><Relationship Id="rId26" Type="http://schemas.openxmlformats.org/officeDocument/2006/relationships/slide" Target="slides/slide10.xml"/><Relationship Id="rId39" Type="http://schemas.openxmlformats.org/officeDocument/2006/relationships/font" Target="fonts/font10.fntdata"/><Relationship Id="rId21" Type="http://schemas.openxmlformats.org/officeDocument/2006/relationships/slide" Target="slides/slide5.xml"/><Relationship Id="rId34" Type="http://schemas.openxmlformats.org/officeDocument/2006/relationships/font" Target="fonts/font5.fntdata"/><Relationship Id="rId42" Type="http://schemas.openxmlformats.org/officeDocument/2006/relationships/presProps" Target="presProps.xml"/><Relationship Id="rId47" Type="http://schemas.microsoft.com/office/2015/10/relationships/revisionInfo" Target="revisionInfo.xml"/><Relationship Id="rId7" Type="http://schemas.openxmlformats.org/officeDocument/2006/relationships/customXml" Target="../customXml/item7.xml"/><Relationship Id="rId2" Type="http://schemas.openxmlformats.org/officeDocument/2006/relationships/customXml" Target="../customXml/item2.xml"/><Relationship Id="rId16" Type="http://schemas.openxmlformats.org/officeDocument/2006/relationships/slideMaster" Target="slideMasters/slideMaster1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slide" Target="slides/slide8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font" Target="fonts/font11.fntdata"/><Relationship Id="rId45" Type="http://schemas.openxmlformats.org/officeDocument/2006/relationships/tableStyles" Target="tableStyles.xml"/><Relationship Id="rId5" Type="http://schemas.openxmlformats.org/officeDocument/2006/relationships/customXml" Target="../customXml/item5.xml"/><Relationship Id="rId15" Type="http://schemas.openxmlformats.org/officeDocument/2006/relationships/customXml" Target="../customXml/item15.xml"/><Relationship Id="rId23" Type="http://schemas.openxmlformats.org/officeDocument/2006/relationships/slide" Target="slides/slide7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7.fntdata"/><Relationship Id="rId10" Type="http://schemas.openxmlformats.org/officeDocument/2006/relationships/customXml" Target="../customXml/item10.xml"/><Relationship Id="rId19" Type="http://schemas.openxmlformats.org/officeDocument/2006/relationships/slide" Target="slides/slide3.xml"/><Relationship Id="rId31" Type="http://schemas.openxmlformats.org/officeDocument/2006/relationships/font" Target="fonts/font2.fntdata"/><Relationship Id="rId44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slide" Target="slides/slide6.xml"/><Relationship Id="rId27" Type="http://schemas.openxmlformats.org/officeDocument/2006/relationships/slide" Target="slides/slide11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43" Type="http://schemas.openxmlformats.org/officeDocument/2006/relationships/viewProps" Target="viewProps.xml"/><Relationship Id="rId8" Type="http://schemas.openxmlformats.org/officeDocument/2006/relationships/customXml" Target="../customXml/item8.xml"/><Relationship Id="rId3" Type="http://schemas.openxmlformats.org/officeDocument/2006/relationships/customXml" Target="../customXml/item3.xml"/><Relationship Id="rId12" Type="http://schemas.openxmlformats.org/officeDocument/2006/relationships/customXml" Target="../customXml/item12.xml"/><Relationship Id="rId17" Type="http://schemas.openxmlformats.org/officeDocument/2006/relationships/slide" Target="slides/slide1.xml"/><Relationship Id="rId25" Type="http://schemas.openxmlformats.org/officeDocument/2006/relationships/slide" Target="slides/slide9.xml"/><Relationship Id="rId33" Type="http://schemas.openxmlformats.org/officeDocument/2006/relationships/font" Target="fonts/font4.fntdata"/><Relationship Id="rId38" Type="http://schemas.openxmlformats.org/officeDocument/2006/relationships/font" Target="fonts/font9.fntdata"/><Relationship Id="rId46" Type="http://schemas.microsoft.com/office/2016/11/relationships/changesInfo" Target="changesInfos/changesInfo1.xml"/><Relationship Id="rId20" Type="http://schemas.openxmlformats.org/officeDocument/2006/relationships/slide" Target="slides/slide4.xml"/><Relationship Id="rId41" Type="http://schemas.openxmlformats.org/officeDocument/2006/relationships/font" Target="fonts/font12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we Petersen" userId="4baf0fb5-1197-4c58-81cd-d3310c843041" providerId="ADAL" clId="{FE8D81A3-903B-4D1D-828B-27E447B24974}"/>
    <pc:docChg chg="custSel addSld modSld modMainMaster">
      <pc:chgData name="Uwe Petersen" userId="4baf0fb5-1197-4c58-81cd-d3310c843041" providerId="ADAL" clId="{FE8D81A3-903B-4D1D-828B-27E447B24974}" dt="2024-03-08T16:27:50.269" v="1499" actId="1076"/>
      <pc:docMkLst>
        <pc:docMk/>
      </pc:docMkLst>
      <pc:sldChg chg="addSp delSp modSp mod">
        <pc:chgData name="Uwe Petersen" userId="4baf0fb5-1197-4c58-81cd-d3310c843041" providerId="ADAL" clId="{FE8D81A3-903B-4D1D-828B-27E447B24974}" dt="2024-02-26T12:56:36.981" v="870" actId="1076"/>
        <pc:sldMkLst>
          <pc:docMk/>
          <pc:sldMk cId="3709959988" sldId="270"/>
        </pc:sldMkLst>
        <pc:spChg chg="add del">
          <ac:chgData name="Uwe Petersen" userId="4baf0fb5-1197-4c58-81cd-d3310c843041" providerId="ADAL" clId="{FE8D81A3-903B-4D1D-828B-27E447B24974}" dt="2024-02-26T12:53:40.988" v="858"/>
          <ac:spMkLst>
            <pc:docMk/>
            <pc:sldMk cId="3709959988" sldId="270"/>
            <ac:spMk id="2" creationId="{930339E2-BFA6-B4AE-CD92-32C5640394A0}"/>
          </ac:spMkLst>
        </pc:spChg>
        <pc:spChg chg="add del">
          <ac:chgData name="Uwe Petersen" userId="4baf0fb5-1197-4c58-81cd-d3310c843041" providerId="ADAL" clId="{FE8D81A3-903B-4D1D-828B-27E447B24974}" dt="2024-02-26T12:53:40.988" v="858"/>
          <ac:spMkLst>
            <pc:docMk/>
            <pc:sldMk cId="3709959988" sldId="270"/>
            <ac:spMk id="3" creationId="{BFE88566-D16A-E9BC-FD68-F44746C014B5}"/>
          </ac:spMkLst>
        </pc:spChg>
        <pc:spChg chg="add mod">
          <ac:chgData name="Uwe Petersen" userId="4baf0fb5-1197-4c58-81cd-d3310c843041" providerId="ADAL" clId="{FE8D81A3-903B-4D1D-828B-27E447B24974}" dt="2024-02-26T12:53:59.752" v="860" actId="1076"/>
          <ac:spMkLst>
            <pc:docMk/>
            <pc:sldMk cId="3709959988" sldId="270"/>
            <ac:spMk id="4" creationId="{0669CEF7-AB37-8EF2-7D97-D82009315C80}"/>
          </ac:spMkLst>
        </pc:spChg>
        <pc:spChg chg="add del mod">
          <ac:chgData name="Uwe Petersen" userId="4baf0fb5-1197-4c58-81cd-d3310c843041" providerId="ADAL" clId="{FE8D81A3-903B-4D1D-828B-27E447B24974}" dt="2024-02-26T12:55:04.539" v="866" actId="478"/>
          <ac:spMkLst>
            <pc:docMk/>
            <pc:sldMk cId="3709959988" sldId="270"/>
            <ac:spMk id="5" creationId="{21BE8177-DDE3-E3D5-F382-06E14AFCF8AC}"/>
          </ac:spMkLst>
        </pc:spChg>
        <pc:spChg chg="mod">
          <ac:chgData name="Uwe Petersen" userId="4baf0fb5-1197-4c58-81cd-d3310c843041" providerId="ADAL" clId="{FE8D81A3-903B-4D1D-828B-27E447B24974}" dt="2024-02-26T12:56:32.104" v="869" actId="6549"/>
          <ac:spMkLst>
            <pc:docMk/>
            <pc:sldMk cId="3709959988" sldId="270"/>
            <ac:spMk id="11" creationId="{2E8E8F9E-D1C4-4C6A-B250-14307A886012}"/>
          </ac:spMkLst>
        </pc:spChg>
        <pc:picChg chg="add mod">
          <ac:chgData name="Uwe Petersen" userId="4baf0fb5-1197-4c58-81cd-d3310c843041" providerId="ADAL" clId="{FE8D81A3-903B-4D1D-828B-27E447B24974}" dt="2024-02-26T12:56:36.981" v="870" actId="1076"/>
          <ac:picMkLst>
            <pc:docMk/>
            <pc:sldMk cId="3709959988" sldId="270"/>
            <ac:picMk id="7" creationId="{28A66BC1-1597-23EB-35CD-2F42D6C44957}"/>
          </ac:picMkLst>
        </pc:picChg>
        <pc:picChg chg="add del">
          <ac:chgData name="Uwe Petersen" userId="4baf0fb5-1197-4c58-81cd-d3310c843041" providerId="ADAL" clId="{FE8D81A3-903B-4D1D-828B-27E447B24974}" dt="2024-02-26T12:53:40.988" v="858"/>
          <ac:picMkLst>
            <pc:docMk/>
            <pc:sldMk cId="3709959988" sldId="270"/>
            <ac:picMk id="1025" creationId="{1D4B5BAB-8472-4A80-68FB-2BFED61C0AA4}"/>
          </ac:picMkLst>
        </pc:picChg>
        <pc:picChg chg="add del mod">
          <ac:chgData name="Uwe Petersen" userId="4baf0fb5-1197-4c58-81cd-d3310c843041" providerId="ADAL" clId="{FE8D81A3-903B-4D1D-828B-27E447B24974}" dt="2024-02-26T12:54:57.329" v="864" actId="478"/>
          <ac:picMkLst>
            <pc:docMk/>
            <pc:sldMk cId="3709959988" sldId="270"/>
            <ac:picMk id="1028" creationId="{C7419A86-7357-37BD-4FE5-5CC025A0866A}"/>
          </ac:picMkLst>
        </pc:picChg>
      </pc:sldChg>
      <pc:sldChg chg="modSp mod">
        <pc:chgData name="Uwe Petersen" userId="4baf0fb5-1197-4c58-81cd-d3310c843041" providerId="ADAL" clId="{FE8D81A3-903B-4D1D-828B-27E447B24974}" dt="2024-03-07T08:46:57.921" v="1323" actId="313"/>
        <pc:sldMkLst>
          <pc:docMk/>
          <pc:sldMk cId="2604203220" sldId="272"/>
        </pc:sldMkLst>
        <pc:spChg chg="mod">
          <ac:chgData name="Uwe Petersen" userId="4baf0fb5-1197-4c58-81cd-d3310c843041" providerId="ADAL" clId="{FE8D81A3-903B-4D1D-828B-27E447B24974}" dt="2024-03-07T08:46:57.921" v="1323" actId="313"/>
          <ac:spMkLst>
            <pc:docMk/>
            <pc:sldMk cId="2604203220" sldId="272"/>
            <ac:spMk id="5" creationId="{80CFE1E9-2446-4327-A152-D121E1DA7E83}"/>
          </ac:spMkLst>
        </pc:spChg>
      </pc:sldChg>
      <pc:sldChg chg="modSp new mod">
        <pc:chgData name="Uwe Petersen" userId="4baf0fb5-1197-4c58-81cd-d3310c843041" providerId="ADAL" clId="{FE8D81A3-903B-4D1D-828B-27E447B24974}" dt="2024-03-08T10:10:09.584" v="1415" actId="313"/>
        <pc:sldMkLst>
          <pc:docMk/>
          <pc:sldMk cId="1219901180" sldId="273"/>
        </pc:sldMkLst>
        <pc:spChg chg="mod">
          <ac:chgData name="Uwe Petersen" userId="4baf0fb5-1197-4c58-81cd-d3310c843041" providerId="ADAL" clId="{FE8D81A3-903B-4D1D-828B-27E447B24974}" dt="2024-02-26T12:37:46.118" v="27" actId="20577"/>
          <ac:spMkLst>
            <pc:docMk/>
            <pc:sldMk cId="1219901180" sldId="273"/>
            <ac:spMk id="2" creationId="{62A50B4D-5656-4CB2-36F8-14B30D164697}"/>
          </ac:spMkLst>
        </pc:spChg>
        <pc:spChg chg="mod">
          <ac:chgData name="Uwe Petersen" userId="4baf0fb5-1197-4c58-81cd-d3310c843041" providerId="ADAL" clId="{FE8D81A3-903B-4D1D-828B-27E447B24974}" dt="2024-03-08T10:10:09.584" v="1415" actId="313"/>
          <ac:spMkLst>
            <pc:docMk/>
            <pc:sldMk cId="1219901180" sldId="273"/>
            <ac:spMk id="3" creationId="{1E0D5280-48CF-F130-338C-5CACEEF4D044}"/>
          </ac:spMkLst>
        </pc:spChg>
      </pc:sldChg>
      <pc:sldChg chg="modSp new mod">
        <pc:chgData name="Uwe Petersen" userId="4baf0fb5-1197-4c58-81cd-d3310c843041" providerId="ADAL" clId="{FE8D81A3-903B-4D1D-828B-27E447B24974}" dt="2024-03-07T08:48:24.286" v="1324" actId="313"/>
        <pc:sldMkLst>
          <pc:docMk/>
          <pc:sldMk cId="2048831960" sldId="274"/>
        </pc:sldMkLst>
        <pc:spChg chg="mod">
          <ac:chgData name="Uwe Petersen" userId="4baf0fb5-1197-4c58-81cd-d3310c843041" providerId="ADAL" clId="{FE8D81A3-903B-4D1D-828B-27E447B24974}" dt="2024-03-07T08:40:47.406" v="972" actId="5793"/>
          <ac:spMkLst>
            <pc:docMk/>
            <pc:sldMk cId="2048831960" sldId="274"/>
            <ac:spMk id="2" creationId="{CBE9FFB3-BA0D-ADC3-48BD-15F181BE1C1B}"/>
          </ac:spMkLst>
        </pc:spChg>
        <pc:spChg chg="mod">
          <ac:chgData name="Uwe Petersen" userId="4baf0fb5-1197-4c58-81cd-d3310c843041" providerId="ADAL" clId="{FE8D81A3-903B-4D1D-828B-27E447B24974}" dt="2024-03-07T08:48:24.286" v="1324" actId="313"/>
          <ac:spMkLst>
            <pc:docMk/>
            <pc:sldMk cId="2048831960" sldId="274"/>
            <ac:spMk id="3" creationId="{08DCD7B7-1E51-3540-8303-73A74D25B19D}"/>
          </ac:spMkLst>
        </pc:spChg>
      </pc:sldChg>
      <pc:sldChg chg="modSp new mod">
        <pc:chgData name="Uwe Petersen" userId="4baf0fb5-1197-4c58-81cd-d3310c843041" providerId="ADAL" clId="{FE8D81A3-903B-4D1D-828B-27E447B24974}" dt="2024-03-08T16:27:50.269" v="1499" actId="1076"/>
        <pc:sldMkLst>
          <pc:docMk/>
          <pc:sldMk cId="1033920551" sldId="275"/>
        </pc:sldMkLst>
        <pc:spChg chg="mod">
          <ac:chgData name="Uwe Petersen" userId="4baf0fb5-1197-4c58-81cd-d3310c843041" providerId="ADAL" clId="{FE8D81A3-903B-4D1D-828B-27E447B24974}" dt="2024-03-08T16:27:39.479" v="1498" actId="20577"/>
          <ac:spMkLst>
            <pc:docMk/>
            <pc:sldMk cId="1033920551" sldId="275"/>
            <ac:spMk id="2" creationId="{C1121E3E-A6FA-B777-D8BA-89E39AFE6A92}"/>
          </ac:spMkLst>
        </pc:spChg>
        <pc:spChg chg="mod">
          <ac:chgData name="Uwe Petersen" userId="4baf0fb5-1197-4c58-81cd-d3310c843041" providerId="ADAL" clId="{FE8D81A3-903B-4D1D-828B-27E447B24974}" dt="2024-03-08T16:27:50.269" v="1499" actId="1076"/>
          <ac:spMkLst>
            <pc:docMk/>
            <pc:sldMk cId="1033920551" sldId="275"/>
            <ac:spMk id="3" creationId="{160C43B4-D010-DA50-C352-B936B54256EE}"/>
          </ac:spMkLst>
        </pc:spChg>
      </pc:sldChg>
      <pc:sldChg chg="modSp new mod">
        <pc:chgData name="Uwe Petersen" userId="4baf0fb5-1197-4c58-81cd-d3310c843041" providerId="ADAL" clId="{FE8D81A3-903B-4D1D-828B-27E447B24974}" dt="2024-03-07T08:46:33.766" v="1322" actId="20577"/>
        <pc:sldMkLst>
          <pc:docMk/>
          <pc:sldMk cId="4074686638" sldId="276"/>
        </pc:sldMkLst>
        <pc:spChg chg="mod">
          <ac:chgData name="Uwe Petersen" userId="4baf0fb5-1197-4c58-81cd-d3310c843041" providerId="ADAL" clId="{FE8D81A3-903B-4D1D-828B-27E447B24974}" dt="2024-03-07T08:45:26.685" v="1287" actId="20577"/>
          <ac:spMkLst>
            <pc:docMk/>
            <pc:sldMk cId="4074686638" sldId="276"/>
            <ac:spMk id="2" creationId="{45B2AA3C-41E5-CA00-DC55-B12CC4902694}"/>
          </ac:spMkLst>
        </pc:spChg>
        <pc:spChg chg="mod">
          <ac:chgData name="Uwe Petersen" userId="4baf0fb5-1197-4c58-81cd-d3310c843041" providerId="ADAL" clId="{FE8D81A3-903B-4D1D-828B-27E447B24974}" dt="2024-03-07T08:46:33.766" v="1322" actId="20577"/>
          <ac:spMkLst>
            <pc:docMk/>
            <pc:sldMk cId="4074686638" sldId="276"/>
            <ac:spMk id="3" creationId="{1B8CFE9B-68CB-CFCE-7301-CA6F8348F23B}"/>
          </ac:spMkLst>
        </pc:spChg>
      </pc:sldChg>
      <pc:sldMasterChg chg="modSldLayout">
        <pc:chgData name="Uwe Petersen" userId="4baf0fb5-1197-4c58-81cd-d3310c843041" providerId="ADAL" clId="{FE8D81A3-903B-4D1D-828B-27E447B24974}" dt="2024-03-08T16:26:25.938" v="1459" actId="20577"/>
        <pc:sldMasterMkLst>
          <pc:docMk/>
          <pc:sldMasterMk cId="2523064765" sldId="2147483660"/>
        </pc:sldMasterMkLst>
        <pc:sldLayoutChg chg="modSp mod">
          <pc:chgData name="Uwe Petersen" userId="4baf0fb5-1197-4c58-81cd-d3310c843041" providerId="ADAL" clId="{FE8D81A3-903B-4D1D-828B-27E447B24974}" dt="2024-03-08T16:26:25.848" v="1419" actId="20577"/>
          <pc:sldLayoutMkLst>
            <pc:docMk/>
            <pc:sldMasterMk cId="2523064765" sldId="2147483660"/>
            <pc:sldLayoutMk cId="1374575616" sldId="2147483661"/>
          </pc:sldLayoutMkLst>
          <pc:spChg chg="mod">
            <ac:chgData name="Uwe Petersen" userId="4baf0fb5-1197-4c58-81cd-d3310c843041" providerId="ADAL" clId="{FE8D81A3-903B-4D1D-828B-27E447B24974}" dt="2024-03-08T16:26:25.848" v="1419" actId="20577"/>
            <ac:spMkLst>
              <pc:docMk/>
              <pc:sldMasterMk cId="2523064765" sldId="2147483660"/>
              <pc:sldLayoutMk cId="1374575616" sldId="2147483661"/>
              <ac:spMk id="9" creationId="{72C1EE1F-EF94-4EBA-A010-8BC3D2F38C39}"/>
            </ac:spMkLst>
          </pc:spChg>
        </pc:sldLayoutChg>
        <pc:sldLayoutChg chg="modSp mod">
          <pc:chgData name="Uwe Petersen" userId="4baf0fb5-1197-4c58-81cd-d3310c843041" providerId="ADAL" clId="{FE8D81A3-903B-4D1D-828B-27E447B24974}" dt="2024-03-08T16:26:25.873" v="1431" actId="20577"/>
          <pc:sldLayoutMkLst>
            <pc:docMk/>
            <pc:sldMasterMk cId="2523064765" sldId="2147483660"/>
            <pc:sldLayoutMk cId="3415456144" sldId="2147483673"/>
          </pc:sldLayoutMkLst>
          <pc:spChg chg="mod">
            <ac:chgData name="Uwe Petersen" userId="4baf0fb5-1197-4c58-81cd-d3310c843041" providerId="ADAL" clId="{FE8D81A3-903B-4D1D-828B-27E447B24974}" dt="2024-03-08T16:26:25.873" v="1431" actId="20577"/>
            <ac:spMkLst>
              <pc:docMk/>
              <pc:sldMasterMk cId="2523064765" sldId="2147483660"/>
              <pc:sldLayoutMk cId="3415456144" sldId="2147483673"/>
              <ac:spMk id="3" creationId="{C44ECCE6-4D94-443E-8C20-CA233A5C0572}"/>
            </ac:spMkLst>
          </pc:spChg>
        </pc:sldLayoutChg>
        <pc:sldLayoutChg chg="modSp mod">
          <pc:chgData name="Uwe Petersen" userId="4baf0fb5-1197-4c58-81cd-d3310c843041" providerId="ADAL" clId="{FE8D81A3-903B-4D1D-828B-27E447B24974}" dt="2024-03-08T16:26:25.898" v="1443" actId="20577"/>
          <pc:sldLayoutMkLst>
            <pc:docMk/>
            <pc:sldMasterMk cId="2523064765" sldId="2147483660"/>
            <pc:sldLayoutMk cId="675883818" sldId="2147483675"/>
          </pc:sldLayoutMkLst>
          <pc:spChg chg="mod">
            <ac:chgData name="Uwe Petersen" userId="4baf0fb5-1197-4c58-81cd-d3310c843041" providerId="ADAL" clId="{FE8D81A3-903B-4D1D-828B-27E447B24974}" dt="2024-03-08T16:26:25.898" v="1443" actId="20577"/>
            <ac:spMkLst>
              <pc:docMk/>
              <pc:sldMasterMk cId="2523064765" sldId="2147483660"/>
              <pc:sldLayoutMk cId="675883818" sldId="2147483675"/>
              <ac:spMk id="8" creationId="{53797230-5A6C-4718-8C90-CB9F2709B382}"/>
            </ac:spMkLst>
          </pc:spChg>
        </pc:sldLayoutChg>
        <pc:sldLayoutChg chg="modSp mod">
          <pc:chgData name="Uwe Petersen" userId="4baf0fb5-1197-4c58-81cd-d3310c843041" providerId="ADAL" clId="{FE8D81A3-903B-4D1D-828B-27E447B24974}" dt="2024-03-08T16:26:25.918" v="1451" actId="20577"/>
          <pc:sldLayoutMkLst>
            <pc:docMk/>
            <pc:sldMasterMk cId="2523064765" sldId="2147483660"/>
            <pc:sldLayoutMk cId="2275899235" sldId="2147483678"/>
          </pc:sldLayoutMkLst>
          <pc:spChg chg="mod">
            <ac:chgData name="Uwe Petersen" userId="4baf0fb5-1197-4c58-81cd-d3310c843041" providerId="ADAL" clId="{FE8D81A3-903B-4D1D-828B-27E447B24974}" dt="2024-03-08T16:26:25.918" v="1451" actId="20577"/>
            <ac:spMkLst>
              <pc:docMk/>
              <pc:sldMasterMk cId="2523064765" sldId="2147483660"/>
              <pc:sldLayoutMk cId="2275899235" sldId="2147483678"/>
              <ac:spMk id="11" creationId="{A55C34B4-681E-4FDA-A9BB-6BC31D94C8D6}"/>
            </ac:spMkLst>
          </pc:spChg>
        </pc:sldLayoutChg>
        <pc:sldLayoutChg chg="modSp mod">
          <pc:chgData name="Uwe Petersen" userId="4baf0fb5-1197-4c58-81cd-d3310c843041" providerId="ADAL" clId="{FE8D81A3-903B-4D1D-828B-27E447B24974}" dt="2024-03-08T16:26:25.938" v="1459" actId="20577"/>
          <pc:sldLayoutMkLst>
            <pc:docMk/>
            <pc:sldMasterMk cId="2523064765" sldId="2147483660"/>
            <pc:sldLayoutMk cId="1436988196" sldId="2147483681"/>
          </pc:sldLayoutMkLst>
          <pc:spChg chg="mod">
            <ac:chgData name="Uwe Petersen" userId="4baf0fb5-1197-4c58-81cd-d3310c843041" providerId="ADAL" clId="{FE8D81A3-903B-4D1D-828B-27E447B24974}" dt="2024-03-08T16:26:25.938" v="1459" actId="20577"/>
            <ac:spMkLst>
              <pc:docMk/>
              <pc:sldMasterMk cId="2523064765" sldId="2147483660"/>
              <pc:sldLayoutMk cId="1436988196" sldId="2147483681"/>
              <ac:spMk id="14" creationId="{089CBEB5-348B-49F3-8F8B-FDEE08950E37}"/>
            </ac:spMkLst>
          </pc:spChg>
        </pc:sldLayoutChg>
        <pc:sldLayoutChg chg="modSp mod">
          <pc:chgData name="Uwe Petersen" userId="4baf0fb5-1197-4c58-81cd-d3310c843041" providerId="ADAL" clId="{FE8D81A3-903B-4D1D-828B-27E447B24974}" dt="2024-03-08T16:26:25.928" v="1455" actId="20577"/>
          <pc:sldLayoutMkLst>
            <pc:docMk/>
            <pc:sldMasterMk cId="2523064765" sldId="2147483660"/>
            <pc:sldLayoutMk cId="2548612008" sldId="2147483690"/>
          </pc:sldLayoutMkLst>
          <pc:spChg chg="mod">
            <ac:chgData name="Uwe Petersen" userId="4baf0fb5-1197-4c58-81cd-d3310c843041" providerId="ADAL" clId="{FE8D81A3-903B-4D1D-828B-27E447B24974}" dt="2024-03-08T16:26:25.928" v="1455" actId="20577"/>
            <ac:spMkLst>
              <pc:docMk/>
              <pc:sldMasterMk cId="2523064765" sldId="2147483660"/>
              <pc:sldLayoutMk cId="2548612008" sldId="2147483690"/>
              <ac:spMk id="10" creationId="{549048C1-340D-44C4-857B-1B201EC9A7E7}"/>
            </ac:spMkLst>
          </pc:spChg>
        </pc:sldLayoutChg>
        <pc:sldLayoutChg chg="modSp mod">
          <pc:chgData name="Uwe Petersen" userId="4baf0fb5-1197-4c58-81cd-d3310c843041" providerId="ADAL" clId="{FE8D81A3-903B-4D1D-828B-27E447B24974}" dt="2024-03-08T16:26:25.888" v="1439" actId="20577"/>
          <pc:sldLayoutMkLst>
            <pc:docMk/>
            <pc:sldMasterMk cId="2523064765" sldId="2147483660"/>
            <pc:sldLayoutMk cId="3607999529" sldId="2147483694"/>
          </pc:sldLayoutMkLst>
          <pc:spChg chg="mod">
            <ac:chgData name="Uwe Petersen" userId="4baf0fb5-1197-4c58-81cd-d3310c843041" providerId="ADAL" clId="{FE8D81A3-903B-4D1D-828B-27E447B24974}" dt="2024-03-08T16:26:25.888" v="1439" actId="20577"/>
            <ac:spMkLst>
              <pc:docMk/>
              <pc:sldMasterMk cId="2523064765" sldId="2147483660"/>
              <pc:sldLayoutMk cId="3607999529" sldId="2147483694"/>
              <ac:spMk id="7" creationId="{DB8BC610-C1B0-4C6A-B5C2-80DA487CE5DE}"/>
            </ac:spMkLst>
          </pc:spChg>
        </pc:sldLayoutChg>
        <pc:sldLayoutChg chg="modSp mod">
          <pc:chgData name="Uwe Petersen" userId="4baf0fb5-1197-4c58-81cd-d3310c843041" providerId="ADAL" clId="{FE8D81A3-903B-4D1D-828B-27E447B24974}" dt="2024-03-08T16:26:25.908" v="1447" actId="20577"/>
          <pc:sldLayoutMkLst>
            <pc:docMk/>
            <pc:sldMasterMk cId="2523064765" sldId="2147483660"/>
            <pc:sldLayoutMk cId="3545725332" sldId="2147483696"/>
          </pc:sldLayoutMkLst>
          <pc:spChg chg="mod">
            <ac:chgData name="Uwe Petersen" userId="4baf0fb5-1197-4c58-81cd-d3310c843041" providerId="ADAL" clId="{FE8D81A3-903B-4D1D-828B-27E447B24974}" dt="2024-03-08T16:26:25.908" v="1447" actId="20577"/>
            <ac:spMkLst>
              <pc:docMk/>
              <pc:sldMasterMk cId="2523064765" sldId="2147483660"/>
              <pc:sldLayoutMk cId="3545725332" sldId="2147483696"/>
              <ac:spMk id="9" creationId="{2C8570FA-FAA3-4EFA-A4F1-01C285AE39DE}"/>
            </ac:spMkLst>
          </pc:spChg>
        </pc:sldLayoutChg>
        <pc:sldLayoutChg chg="modSp mod">
          <pc:chgData name="Uwe Petersen" userId="4baf0fb5-1197-4c58-81cd-d3310c843041" providerId="ADAL" clId="{FE8D81A3-903B-4D1D-828B-27E447B24974}" dt="2024-03-08T16:26:25.882" v="1435" actId="20577"/>
          <pc:sldLayoutMkLst>
            <pc:docMk/>
            <pc:sldMasterMk cId="2523064765" sldId="2147483660"/>
            <pc:sldLayoutMk cId="3443338964" sldId="2147483706"/>
          </pc:sldLayoutMkLst>
          <pc:spChg chg="mod">
            <ac:chgData name="Uwe Petersen" userId="4baf0fb5-1197-4c58-81cd-d3310c843041" providerId="ADAL" clId="{FE8D81A3-903B-4D1D-828B-27E447B24974}" dt="2024-03-08T16:26:25.882" v="1435" actId="20577"/>
            <ac:spMkLst>
              <pc:docMk/>
              <pc:sldMasterMk cId="2523064765" sldId="2147483660"/>
              <pc:sldLayoutMk cId="3443338964" sldId="2147483706"/>
              <ac:spMk id="8" creationId="{C2AD0284-E6BA-49D8-AB3F-D94DBB1D54F0}"/>
            </ac:spMkLst>
          </pc:spChg>
        </pc:sldLayoutChg>
        <pc:sldLayoutChg chg="modSp mod">
          <pc:chgData name="Uwe Petersen" userId="4baf0fb5-1197-4c58-81cd-d3310c843041" providerId="ADAL" clId="{FE8D81A3-903B-4D1D-828B-27E447B24974}" dt="2024-03-08T16:26:25.858" v="1423" actId="20577"/>
          <pc:sldLayoutMkLst>
            <pc:docMk/>
            <pc:sldMasterMk cId="2523064765" sldId="2147483660"/>
            <pc:sldLayoutMk cId="395415313" sldId="2147483707"/>
          </pc:sldLayoutMkLst>
          <pc:spChg chg="mod">
            <ac:chgData name="Uwe Petersen" userId="4baf0fb5-1197-4c58-81cd-d3310c843041" providerId="ADAL" clId="{FE8D81A3-903B-4D1D-828B-27E447B24974}" dt="2024-03-08T16:26:25.858" v="1423" actId="20577"/>
            <ac:spMkLst>
              <pc:docMk/>
              <pc:sldMasterMk cId="2523064765" sldId="2147483660"/>
              <pc:sldLayoutMk cId="395415313" sldId="2147483707"/>
              <ac:spMk id="2" creationId="{69F42FFA-3DFB-4DB2-A942-F02200203C82}"/>
            </ac:spMkLst>
          </pc:spChg>
        </pc:sldLayoutChg>
        <pc:sldLayoutChg chg="modSp mod">
          <pc:chgData name="Uwe Petersen" userId="4baf0fb5-1197-4c58-81cd-d3310c843041" providerId="ADAL" clId="{FE8D81A3-903B-4D1D-828B-27E447B24974}" dt="2024-03-08T16:26:25.868" v="1427" actId="20577"/>
          <pc:sldLayoutMkLst>
            <pc:docMk/>
            <pc:sldMasterMk cId="2523064765" sldId="2147483660"/>
            <pc:sldLayoutMk cId="3084474769" sldId="2147483709"/>
          </pc:sldLayoutMkLst>
          <pc:spChg chg="mod">
            <ac:chgData name="Uwe Petersen" userId="4baf0fb5-1197-4c58-81cd-d3310c843041" providerId="ADAL" clId="{FE8D81A3-903B-4D1D-828B-27E447B24974}" dt="2024-03-08T16:26:25.868" v="1427" actId="20577"/>
            <ac:spMkLst>
              <pc:docMk/>
              <pc:sldMasterMk cId="2523064765" sldId="2147483660"/>
              <pc:sldLayoutMk cId="3084474769" sldId="2147483709"/>
              <ac:spMk id="5" creationId="{203FD5EF-20DB-46AB-B412-DF9112353719}"/>
            </ac:spMkLst>
          </pc:spChg>
        </pc:sldLayoutChg>
      </pc:sldMasterChg>
    </pc:docChg>
  </pc:docChgLst>
  <pc:docChgLst>
    <pc:chgData name="Antoneta Gjeka" userId="d5ab25cb-dc02-4544-b669-f07ec99d1f5d" providerId="ADAL" clId="{7DE0A14C-37B2-4927-9E29-93F33CE8BFB4}"/>
    <pc:docChg chg="undo custSel addSld delSld modSld sldOrd modMainMaster">
      <pc:chgData name="Antoneta Gjeka" userId="d5ab25cb-dc02-4544-b669-f07ec99d1f5d" providerId="ADAL" clId="{7DE0A14C-37B2-4927-9E29-93F33CE8BFB4}" dt="2024-11-07T08:05:35.391" v="2348" actId="20577"/>
      <pc:docMkLst>
        <pc:docMk/>
      </pc:docMkLst>
      <pc:sldChg chg="addSp modSp mod">
        <pc:chgData name="Antoneta Gjeka" userId="d5ab25cb-dc02-4544-b669-f07ec99d1f5d" providerId="ADAL" clId="{7DE0A14C-37B2-4927-9E29-93F33CE8BFB4}" dt="2024-11-06T10:35:13.348" v="2260"/>
        <pc:sldMkLst>
          <pc:docMk/>
          <pc:sldMk cId="1383928708" sldId="261"/>
        </pc:sldMkLst>
        <pc:spChg chg="add mod">
          <ac:chgData name="Antoneta Gjeka" userId="d5ab25cb-dc02-4544-b669-f07ec99d1f5d" providerId="ADAL" clId="{7DE0A14C-37B2-4927-9E29-93F33CE8BFB4}" dt="2024-11-06T10:35:13.348" v="2260"/>
          <ac:spMkLst>
            <pc:docMk/>
            <pc:sldMk cId="1383928708" sldId="261"/>
            <ac:spMk id="2" creationId="{B664866E-8B9B-266D-4E60-D31AFFFFBF92}"/>
          </ac:spMkLst>
        </pc:spChg>
        <pc:spChg chg="mod">
          <ac:chgData name="Antoneta Gjeka" userId="d5ab25cb-dc02-4544-b669-f07ec99d1f5d" providerId="ADAL" clId="{7DE0A14C-37B2-4927-9E29-93F33CE8BFB4}" dt="2024-09-30T10:45:33.471" v="1062" actId="20577"/>
          <ac:spMkLst>
            <pc:docMk/>
            <pc:sldMk cId="1383928708" sldId="261"/>
            <ac:spMk id="4" creationId="{6FF69E04-8523-4965-90ED-73D4F9BAE271}"/>
          </ac:spMkLst>
        </pc:spChg>
      </pc:sldChg>
      <pc:sldChg chg="addSp modSp">
        <pc:chgData name="Antoneta Gjeka" userId="d5ab25cb-dc02-4544-b669-f07ec99d1f5d" providerId="ADAL" clId="{7DE0A14C-37B2-4927-9E29-93F33CE8BFB4}" dt="2024-11-06T10:34:48.651" v="2250"/>
        <pc:sldMkLst>
          <pc:docMk/>
          <pc:sldMk cId="3709959988" sldId="270"/>
        </pc:sldMkLst>
        <pc:spChg chg="add mod">
          <ac:chgData name="Antoneta Gjeka" userId="d5ab25cb-dc02-4544-b669-f07ec99d1f5d" providerId="ADAL" clId="{7DE0A14C-37B2-4927-9E29-93F33CE8BFB4}" dt="2024-11-06T10:34:48.651" v="2250"/>
          <ac:spMkLst>
            <pc:docMk/>
            <pc:sldMk cId="3709959988" sldId="270"/>
            <ac:spMk id="2" creationId="{0664DDE8-B7C7-B084-EA43-CAC45029DD5F}"/>
          </ac:spMkLst>
        </pc:spChg>
      </pc:sldChg>
      <pc:sldChg chg="addSp modSp mod">
        <pc:chgData name="Antoneta Gjeka" userId="d5ab25cb-dc02-4544-b669-f07ec99d1f5d" providerId="ADAL" clId="{7DE0A14C-37B2-4927-9E29-93F33CE8BFB4}" dt="2024-11-06T10:34:43.219" v="2249" actId="208"/>
        <pc:sldMkLst>
          <pc:docMk/>
          <pc:sldMk cId="2230748882" sldId="271"/>
        </pc:sldMkLst>
        <pc:spChg chg="add mod">
          <ac:chgData name="Antoneta Gjeka" userId="d5ab25cb-dc02-4544-b669-f07ec99d1f5d" providerId="ADAL" clId="{7DE0A14C-37B2-4927-9E29-93F33CE8BFB4}" dt="2024-11-06T10:34:43.219" v="2249" actId="208"/>
          <ac:spMkLst>
            <pc:docMk/>
            <pc:sldMk cId="2230748882" sldId="271"/>
            <ac:spMk id="2" creationId="{5FCDCAF5-9B1C-2BBB-932C-DB9C28092802}"/>
          </ac:spMkLst>
        </pc:spChg>
        <pc:spChg chg="mod">
          <ac:chgData name="Antoneta Gjeka" userId="d5ab25cb-dc02-4544-b669-f07ec99d1f5d" providerId="ADAL" clId="{7DE0A14C-37B2-4927-9E29-93F33CE8BFB4}" dt="2024-11-05T11:52:30.072" v="2191" actId="20577"/>
          <ac:spMkLst>
            <pc:docMk/>
            <pc:sldMk cId="2230748882" sldId="271"/>
            <ac:spMk id="6" creationId="{327EB691-17C6-4220-AA5E-2F3518AF8CC2}"/>
          </ac:spMkLst>
        </pc:spChg>
        <pc:spChg chg="mod">
          <ac:chgData name="Antoneta Gjeka" userId="d5ab25cb-dc02-4544-b669-f07ec99d1f5d" providerId="ADAL" clId="{7DE0A14C-37B2-4927-9E29-93F33CE8BFB4}" dt="2024-11-05T11:52:38.401" v="2201" actId="20577"/>
          <ac:spMkLst>
            <pc:docMk/>
            <pc:sldMk cId="2230748882" sldId="271"/>
            <ac:spMk id="7" creationId="{0BF70DC3-66C9-451C-917E-BA44956D1DBD}"/>
          </ac:spMkLst>
        </pc:spChg>
      </pc:sldChg>
      <pc:sldChg chg="addSp modSp">
        <pc:chgData name="Antoneta Gjeka" userId="d5ab25cb-dc02-4544-b669-f07ec99d1f5d" providerId="ADAL" clId="{7DE0A14C-37B2-4927-9E29-93F33CE8BFB4}" dt="2024-11-06T10:34:53.445" v="2252"/>
        <pc:sldMkLst>
          <pc:docMk/>
          <pc:sldMk cId="2604203220" sldId="272"/>
        </pc:sldMkLst>
        <pc:spChg chg="add mod">
          <ac:chgData name="Antoneta Gjeka" userId="d5ab25cb-dc02-4544-b669-f07ec99d1f5d" providerId="ADAL" clId="{7DE0A14C-37B2-4927-9E29-93F33CE8BFB4}" dt="2024-11-06T10:34:53.445" v="2252"/>
          <ac:spMkLst>
            <pc:docMk/>
            <pc:sldMk cId="2604203220" sldId="272"/>
            <ac:spMk id="2" creationId="{1C06D332-4EB5-E42C-A573-9899646CB0AD}"/>
          </ac:spMkLst>
        </pc:spChg>
      </pc:sldChg>
      <pc:sldChg chg="addSp modSp mod">
        <pc:chgData name="Antoneta Gjeka" userId="d5ab25cb-dc02-4544-b669-f07ec99d1f5d" providerId="ADAL" clId="{7DE0A14C-37B2-4927-9E29-93F33CE8BFB4}" dt="2024-11-06T10:35:03.071" v="2256"/>
        <pc:sldMkLst>
          <pc:docMk/>
          <pc:sldMk cId="1219901180" sldId="273"/>
        </pc:sldMkLst>
        <pc:spChg chg="mod">
          <ac:chgData name="Antoneta Gjeka" userId="d5ab25cb-dc02-4544-b669-f07ec99d1f5d" providerId="ADAL" clId="{7DE0A14C-37B2-4927-9E29-93F33CE8BFB4}" dt="2024-10-22T09:49:12.928" v="1850" actId="14100"/>
          <ac:spMkLst>
            <pc:docMk/>
            <pc:sldMk cId="1219901180" sldId="273"/>
            <ac:spMk id="3" creationId="{1E0D5280-48CF-F130-338C-5CACEEF4D044}"/>
          </ac:spMkLst>
        </pc:spChg>
        <pc:spChg chg="add mod">
          <ac:chgData name="Antoneta Gjeka" userId="d5ab25cb-dc02-4544-b669-f07ec99d1f5d" providerId="ADAL" clId="{7DE0A14C-37B2-4927-9E29-93F33CE8BFB4}" dt="2024-11-06T10:35:03.071" v="2256"/>
          <ac:spMkLst>
            <pc:docMk/>
            <pc:sldMk cId="1219901180" sldId="273"/>
            <ac:spMk id="4" creationId="{8C60873B-E4A7-C72F-8591-7F61AC85FD09}"/>
          </ac:spMkLst>
        </pc:spChg>
        <pc:picChg chg="add mod">
          <ac:chgData name="Antoneta Gjeka" userId="d5ab25cb-dc02-4544-b669-f07ec99d1f5d" providerId="ADAL" clId="{7DE0A14C-37B2-4927-9E29-93F33CE8BFB4}" dt="2024-10-22T09:49:03.202" v="1848" actId="1076"/>
          <ac:picMkLst>
            <pc:docMk/>
            <pc:sldMk cId="1219901180" sldId="273"/>
            <ac:picMk id="1026" creationId="{DBB5C443-B500-00E8-D6C3-81A9F727F68A}"/>
          </ac:picMkLst>
        </pc:picChg>
      </pc:sldChg>
      <pc:sldChg chg="addSp modSp mod">
        <pc:chgData name="Antoneta Gjeka" userId="d5ab25cb-dc02-4544-b669-f07ec99d1f5d" providerId="ADAL" clId="{7DE0A14C-37B2-4927-9E29-93F33CE8BFB4}" dt="2024-11-06T10:35:05.585" v="2257"/>
        <pc:sldMkLst>
          <pc:docMk/>
          <pc:sldMk cId="2048831960" sldId="274"/>
        </pc:sldMkLst>
        <pc:spChg chg="add mod">
          <ac:chgData name="Antoneta Gjeka" userId="d5ab25cb-dc02-4544-b669-f07ec99d1f5d" providerId="ADAL" clId="{7DE0A14C-37B2-4927-9E29-93F33CE8BFB4}" dt="2024-11-06T10:35:05.585" v="2257"/>
          <ac:spMkLst>
            <pc:docMk/>
            <pc:sldMk cId="2048831960" sldId="274"/>
            <ac:spMk id="3" creationId="{F8C54B0B-0BDD-A242-1186-A96379DF412F}"/>
          </ac:spMkLst>
        </pc:spChg>
        <pc:picChg chg="mod modCrop">
          <ac:chgData name="Antoneta Gjeka" userId="d5ab25cb-dc02-4544-b669-f07ec99d1f5d" providerId="ADAL" clId="{7DE0A14C-37B2-4927-9E29-93F33CE8BFB4}" dt="2024-09-19T18:20:17.331" v="115" actId="732"/>
          <ac:picMkLst>
            <pc:docMk/>
            <pc:sldMk cId="2048831960" sldId="274"/>
            <ac:picMk id="5" creationId="{951AA559-BBEA-5B40-6974-5539610BBA0E}"/>
          </ac:picMkLst>
        </pc:picChg>
      </pc:sldChg>
      <pc:sldChg chg="addSp delSp modSp mod ord">
        <pc:chgData name="Antoneta Gjeka" userId="d5ab25cb-dc02-4544-b669-f07ec99d1f5d" providerId="ADAL" clId="{7DE0A14C-37B2-4927-9E29-93F33CE8BFB4}" dt="2024-11-06T10:35:00.217" v="2255"/>
        <pc:sldMkLst>
          <pc:docMk/>
          <pc:sldMk cId="1033920551" sldId="275"/>
        </pc:sldMkLst>
        <pc:spChg chg="add mod">
          <ac:chgData name="Antoneta Gjeka" userId="d5ab25cb-dc02-4544-b669-f07ec99d1f5d" providerId="ADAL" clId="{7DE0A14C-37B2-4927-9E29-93F33CE8BFB4}" dt="2024-11-06T10:35:00.217" v="2255"/>
          <ac:spMkLst>
            <pc:docMk/>
            <pc:sldMk cId="1033920551" sldId="275"/>
            <ac:spMk id="3" creationId="{1F45563C-7535-EE2B-A834-FB5C91DE5692}"/>
          </ac:spMkLst>
        </pc:spChg>
        <pc:spChg chg="add del mod">
          <ac:chgData name="Antoneta Gjeka" userId="d5ab25cb-dc02-4544-b669-f07ec99d1f5d" providerId="ADAL" clId="{7DE0A14C-37B2-4927-9E29-93F33CE8BFB4}" dt="2024-09-30T09:42:54.316" v="180"/>
          <ac:spMkLst>
            <pc:docMk/>
            <pc:sldMk cId="1033920551" sldId="275"/>
            <ac:spMk id="4" creationId="{A9F31E51-4E10-ED32-69EC-473A2A88F3AE}"/>
          </ac:spMkLst>
        </pc:spChg>
        <pc:picChg chg="del">
          <ac:chgData name="Antoneta Gjeka" userId="d5ab25cb-dc02-4544-b669-f07ec99d1f5d" providerId="ADAL" clId="{7DE0A14C-37B2-4927-9E29-93F33CE8BFB4}" dt="2024-09-30T09:42:47.734" v="179" actId="21"/>
          <ac:picMkLst>
            <pc:docMk/>
            <pc:sldMk cId="1033920551" sldId="275"/>
            <ac:picMk id="5" creationId="{EF7CB027-EF9A-B330-5D18-23E6FA0F63C7}"/>
          </ac:picMkLst>
        </pc:picChg>
        <pc:picChg chg="add mod modCrop">
          <ac:chgData name="Antoneta Gjeka" userId="d5ab25cb-dc02-4544-b669-f07ec99d1f5d" providerId="ADAL" clId="{7DE0A14C-37B2-4927-9E29-93F33CE8BFB4}" dt="2024-09-30T10:46:41.841" v="1074" actId="732"/>
          <ac:picMkLst>
            <pc:docMk/>
            <pc:sldMk cId="1033920551" sldId="275"/>
            <ac:picMk id="6" creationId="{C01EB4D8-3C9E-2B29-FAAB-6A5379D552DE}"/>
          </ac:picMkLst>
        </pc:picChg>
      </pc:sldChg>
      <pc:sldChg chg="addSp modSp mod">
        <pc:chgData name="Antoneta Gjeka" userId="d5ab25cb-dc02-4544-b669-f07ec99d1f5d" providerId="ADAL" clId="{7DE0A14C-37B2-4927-9E29-93F33CE8BFB4}" dt="2024-11-06T10:34:55.851" v="2253"/>
        <pc:sldMkLst>
          <pc:docMk/>
          <pc:sldMk cId="4074686638" sldId="276"/>
        </pc:sldMkLst>
        <pc:spChg chg="mod">
          <ac:chgData name="Antoneta Gjeka" userId="d5ab25cb-dc02-4544-b669-f07ec99d1f5d" providerId="ADAL" clId="{7DE0A14C-37B2-4927-9E29-93F33CE8BFB4}" dt="2024-09-19T18:18:52.442" v="112" actId="20577"/>
          <ac:spMkLst>
            <pc:docMk/>
            <pc:sldMk cId="4074686638" sldId="276"/>
            <ac:spMk id="3" creationId="{1B8CFE9B-68CB-CFCE-7301-CA6F8348F23B}"/>
          </ac:spMkLst>
        </pc:spChg>
        <pc:spChg chg="add mod">
          <ac:chgData name="Antoneta Gjeka" userId="d5ab25cb-dc02-4544-b669-f07ec99d1f5d" providerId="ADAL" clId="{7DE0A14C-37B2-4927-9E29-93F33CE8BFB4}" dt="2024-11-06T10:34:55.851" v="2253"/>
          <ac:spMkLst>
            <pc:docMk/>
            <pc:sldMk cId="4074686638" sldId="276"/>
            <ac:spMk id="4" creationId="{C7878135-A94C-A7FF-BB31-1B2499871D34}"/>
          </ac:spMkLst>
        </pc:spChg>
      </pc:sldChg>
      <pc:sldChg chg="addSp modSp">
        <pc:chgData name="Antoneta Gjeka" userId="d5ab25cb-dc02-4544-b669-f07ec99d1f5d" providerId="ADAL" clId="{7DE0A14C-37B2-4927-9E29-93F33CE8BFB4}" dt="2024-11-06T10:34:51.265" v="2251"/>
        <pc:sldMkLst>
          <pc:docMk/>
          <pc:sldMk cId="2348178329" sldId="277"/>
        </pc:sldMkLst>
        <pc:spChg chg="add mod">
          <ac:chgData name="Antoneta Gjeka" userId="d5ab25cb-dc02-4544-b669-f07ec99d1f5d" providerId="ADAL" clId="{7DE0A14C-37B2-4927-9E29-93F33CE8BFB4}" dt="2024-11-06T10:34:51.265" v="2251"/>
          <ac:spMkLst>
            <pc:docMk/>
            <pc:sldMk cId="2348178329" sldId="277"/>
            <ac:spMk id="4" creationId="{5FB14F4A-DD44-9654-A570-250366EB4FA7}"/>
          </ac:spMkLst>
        </pc:spChg>
      </pc:sldChg>
      <pc:sldChg chg="addSp delSp modSp new mod ord modClrScheme chgLayout">
        <pc:chgData name="Antoneta Gjeka" userId="d5ab25cb-dc02-4544-b669-f07ec99d1f5d" providerId="ADAL" clId="{7DE0A14C-37B2-4927-9E29-93F33CE8BFB4}" dt="2024-11-06T10:34:58.143" v="2254"/>
        <pc:sldMkLst>
          <pc:docMk/>
          <pc:sldMk cId="1029122842" sldId="278"/>
        </pc:sldMkLst>
        <pc:spChg chg="mod ord">
          <ac:chgData name="Antoneta Gjeka" userId="d5ab25cb-dc02-4544-b669-f07ec99d1f5d" providerId="ADAL" clId="{7DE0A14C-37B2-4927-9E29-93F33CE8BFB4}" dt="2024-09-30T12:34:33.129" v="1299" actId="20577"/>
          <ac:spMkLst>
            <pc:docMk/>
            <pc:sldMk cId="1029122842" sldId="278"/>
            <ac:spMk id="2" creationId="{AAB66B4F-02CE-0516-A20D-DCEACE03E945}"/>
          </ac:spMkLst>
        </pc:spChg>
        <pc:spChg chg="del">
          <ac:chgData name="Antoneta Gjeka" userId="d5ab25cb-dc02-4544-b669-f07ec99d1f5d" providerId="ADAL" clId="{7DE0A14C-37B2-4927-9E29-93F33CE8BFB4}" dt="2024-09-30T09:40:22.228" v="163" actId="22"/>
          <ac:spMkLst>
            <pc:docMk/>
            <pc:sldMk cId="1029122842" sldId="278"/>
            <ac:spMk id="3" creationId="{24091ED1-B22E-AB16-4CE8-AC783F480255}"/>
          </ac:spMkLst>
        </pc:spChg>
        <pc:spChg chg="add mod">
          <ac:chgData name="Antoneta Gjeka" userId="d5ab25cb-dc02-4544-b669-f07ec99d1f5d" providerId="ADAL" clId="{7DE0A14C-37B2-4927-9E29-93F33CE8BFB4}" dt="2024-11-06T10:34:58.143" v="2254"/>
          <ac:spMkLst>
            <pc:docMk/>
            <pc:sldMk cId="1029122842" sldId="278"/>
            <ac:spMk id="3" creationId="{87921A6F-AC60-5244-F238-36CF83909D30}"/>
          </ac:spMkLst>
        </pc:spChg>
        <pc:spChg chg="add mod">
          <ac:chgData name="Antoneta Gjeka" userId="d5ab25cb-dc02-4544-b669-f07ec99d1f5d" providerId="ADAL" clId="{7DE0A14C-37B2-4927-9E29-93F33CE8BFB4}" dt="2024-09-30T10:45:58.073" v="1072" actId="1038"/>
          <ac:spMkLst>
            <pc:docMk/>
            <pc:sldMk cId="1029122842" sldId="278"/>
            <ac:spMk id="14" creationId="{41ACC146-FC8E-2895-E607-02D9A4728CD8}"/>
          </ac:spMkLst>
        </pc:spChg>
        <pc:spChg chg="add mod ord">
          <ac:chgData name="Antoneta Gjeka" userId="d5ab25cb-dc02-4544-b669-f07ec99d1f5d" providerId="ADAL" clId="{7DE0A14C-37B2-4927-9E29-93F33CE8BFB4}" dt="2024-09-30T12:34:50.379" v="1306" actId="14100"/>
          <ac:spMkLst>
            <pc:docMk/>
            <pc:sldMk cId="1029122842" sldId="278"/>
            <ac:spMk id="15" creationId="{3EB555CB-CD13-811A-B5D7-EB9BF6C63A10}"/>
          </ac:spMkLst>
        </pc:spChg>
        <pc:spChg chg="add mod ord">
          <ac:chgData name="Antoneta Gjeka" userId="d5ab25cb-dc02-4544-b669-f07ec99d1f5d" providerId="ADAL" clId="{7DE0A14C-37B2-4927-9E29-93F33CE8BFB4}" dt="2024-09-30T10:03:51.881" v="1040" actId="20577"/>
          <ac:spMkLst>
            <pc:docMk/>
            <pc:sldMk cId="1029122842" sldId="278"/>
            <ac:spMk id="16" creationId="{6F1EA556-B17C-6ADB-4168-901115AEF218}"/>
          </ac:spMkLst>
        </pc:spChg>
        <pc:picChg chg="add del mod modCrop">
          <ac:chgData name="Antoneta Gjeka" userId="d5ab25cb-dc02-4544-b669-f07ec99d1f5d" providerId="ADAL" clId="{7DE0A14C-37B2-4927-9E29-93F33CE8BFB4}" dt="2024-09-30T09:59:11.076" v="636" actId="21"/>
          <ac:picMkLst>
            <pc:docMk/>
            <pc:sldMk cId="1029122842" sldId="278"/>
            <ac:picMk id="5" creationId="{C31EC1C8-0931-5188-35DE-D947EAAFEDA2}"/>
          </ac:picMkLst>
        </pc:picChg>
        <pc:picChg chg="add mod ord modCrop">
          <ac:chgData name="Antoneta Gjeka" userId="d5ab25cb-dc02-4544-b669-f07ec99d1f5d" providerId="ADAL" clId="{7DE0A14C-37B2-4927-9E29-93F33CE8BFB4}" dt="2024-09-30T10:49:40.172" v="1085" actId="732"/>
          <ac:picMkLst>
            <pc:docMk/>
            <pc:sldMk cId="1029122842" sldId="278"/>
            <ac:picMk id="7" creationId="{E08BD889-CED8-87AA-8BBA-19B51BC6519E}"/>
          </ac:picMkLst>
        </pc:picChg>
        <pc:picChg chg="add mod modCrop">
          <ac:chgData name="Antoneta Gjeka" userId="d5ab25cb-dc02-4544-b669-f07ec99d1f5d" providerId="ADAL" clId="{7DE0A14C-37B2-4927-9E29-93F33CE8BFB4}" dt="2024-09-30T10:03:26.043" v="977" actId="1076"/>
          <ac:picMkLst>
            <pc:docMk/>
            <pc:sldMk cId="1029122842" sldId="278"/>
            <ac:picMk id="9" creationId="{48032934-4DDC-0981-5BA9-5242B7880F58}"/>
          </ac:picMkLst>
        </pc:picChg>
        <pc:picChg chg="add mod modCrop">
          <ac:chgData name="Antoneta Gjeka" userId="d5ab25cb-dc02-4544-b669-f07ec99d1f5d" providerId="ADAL" clId="{7DE0A14C-37B2-4927-9E29-93F33CE8BFB4}" dt="2024-09-30T10:03:56.894" v="1041" actId="1076"/>
          <ac:picMkLst>
            <pc:docMk/>
            <pc:sldMk cId="1029122842" sldId="278"/>
            <ac:picMk id="11" creationId="{57E64D71-330F-5580-61A9-87E607EE07BD}"/>
          </ac:picMkLst>
        </pc:picChg>
        <pc:picChg chg="add del mod">
          <ac:chgData name="Antoneta Gjeka" userId="d5ab25cb-dc02-4544-b669-f07ec99d1f5d" providerId="ADAL" clId="{7DE0A14C-37B2-4927-9E29-93F33CE8BFB4}" dt="2024-09-30T09:44:17.095" v="186" actId="21"/>
          <ac:picMkLst>
            <pc:docMk/>
            <pc:sldMk cId="1029122842" sldId="278"/>
            <ac:picMk id="13" creationId="{E31C70D4-703A-7A05-E0E5-964EA5671B49}"/>
          </ac:picMkLst>
        </pc:picChg>
        <pc:picChg chg="add del mod">
          <ac:chgData name="Antoneta Gjeka" userId="d5ab25cb-dc02-4544-b669-f07ec99d1f5d" providerId="ADAL" clId="{7DE0A14C-37B2-4927-9E29-93F33CE8BFB4}" dt="2024-09-30T10:02:59.509" v="961" actId="1076"/>
          <ac:picMkLst>
            <pc:docMk/>
            <pc:sldMk cId="1029122842" sldId="278"/>
            <ac:picMk id="17" creationId="{35FC3880-95DC-D003-1E7F-6BB1392156D4}"/>
          </ac:picMkLst>
        </pc:picChg>
        <pc:picChg chg="add del mod">
          <ac:chgData name="Antoneta Gjeka" userId="d5ab25cb-dc02-4544-b669-f07ec99d1f5d" providerId="ADAL" clId="{7DE0A14C-37B2-4927-9E29-93F33CE8BFB4}" dt="2024-09-30T10:02:13.399" v="949" actId="21"/>
          <ac:picMkLst>
            <pc:docMk/>
            <pc:sldMk cId="1029122842" sldId="278"/>
            <ac:picMk id="18" creationId="{AFBCBCB5-A61E-5984-51B3-EE971A5A6106}"/>
          </ac:picMkLst>
        </pc:picChg>
      </pc:sldChg>
      <pc:sldChg chg="modSp del mod">
        <pc:chgData name="Antoneta Gjeka" userId="d5ab25cb-dc02-4544-b669-f07ec99d1f5d" providerId="ADAL" clId="{7DE0A14C-37B2-4927-9E29-93F33CE8BFB4}" dt="2024-09-19T18:04:52.174" v="50" actId="2696"/>
        <pc:sldMkLst>
          <pc:docMk/>
          <pc:sldMk cId="2763507928" sldId="278"/>
        </pc:sldMkLst>
        <pc:spChg chg="mod">
          <ac:chgData name="Antoneta Gjeka" userId="d5ab25cb-dc02-4544-b669-f07ec99d1f5d" providerId="ADAL" clId="{7DE0A14C-37B2-4927-9E29-93F33CE8BFB4}" dt="2024-09-19T18:04:36.539" v="49" actId="20577"/>
          <ac:spMkLst>
            <pc:docMk/>
            <pc:sldMk cId="2763507928" sldId="278"/>
            <ac:spMk id="3" creationId="{EBFEAC41-E225-F904-CFE0-0BD7962F08A6}"/>
          </ac:spMkLst>
        </pc:spChg>
      </pc:sldChg>
      <pc:sldChg chg="addSp modSp new mod ord modShow">
        <pc:chgData name="Antoneta Gjeka" userId="d5ab25cb-dc02-4544-b669-f07ec99d1f5d" providerId="ADAL" clId="{7DE0A14C-37B2-4927-9E29-93F33CE8BFB4}" dt="2024-11-06T10:35:11.402" v="2259"/>
        <pc:sldMkLst>
          <pc:docMk/>
          <pc:sldMk cId="665929023" sldId="279"/>
        </pc:sldMkLst>
        <pc:spChg chg="mod">
          <ac:chgData name="Antoneta Gjeka" userId="d5ab25cb-dc02-4544-b669-f07ec99d1f5d" providerId="ADAL" clId="{7DE0A14C-37B2-4927-9E29-93F33CE8BFB4}" dt="2024-10-22T09:52:47.655" v="2056" actId="20577"/>
          <ac:spMkLst>
            <pc:docMk/>
            <pc:sldMk cId="665929023" sldId="279"/>
            <ac:spMk id="2" creationId="{FD880CB2-86AD-4B5B-151C-E809F5D9578D}"/>
          </ac:spMkLst>
        </pc:spChg>
        <pc:spChg chg="mod">
          <ac:chgData name="Antoneta Gjeka" userId="d5ab25cb-dc02-4544-b669-f07ec99d1f5d" providerId="ADAL" clId="{7DE0A14C-37B2-4927-9E29-93F33CE8BFB4}" dt="2024-09-30T13:04:39.184" v="1568" actId="20577"/>
          <ac:spMkLst>
            <pc:docMk/>
            <pc:sldMk cId="665929023" sldId="279"/>
            <ac:spMk id="3" creationId="{8F0D98BB-16B2-7AA4-42F5-CB45B1103C8E}"/>
          </ac:spMkLst>
        </pc:spChg>
        <pc:spChg chg="add mod">
          <ac:chgData name="Antoneta Gjeka" userId="d5ab25cb-dc02-4544-b669-f07ec99d1f5d" providerId="ADAL" clId="{7DE0A14C-37B2-4927-9E29-93F33CE8BFB4}" dt="2024-11-06T10:35:11.402" v="2259"/>
          <ac:spMkLst>
            <pc:docMk/>
            <pc:sldMk cId="665929023" sldId="279"/>
            <ac:spMk id="4" creationId="{EB949E98-D751-4582-0DE6-539234827F9B}"/>
          </ac:spMkLst>
        </pc:spChg>
      </pc:sldChg>
      <pc:sldChg chg="new del">
        <pc:chgData name="Antoneta Gjeka" userId="d5ab25cb-dc02-4544-b669-f07ec99d1f5d" providerId="ADAL" clId="{7DE0A14C-37B2-4927-9E29-93F33CE8BFB4}" dt="2024-09-30T11:03:59.403" v="1112" actId="2696"/>
        <pc:sldMkLst>
          <pc:docMk/>
          <pc:sldMk cId="520058870" sldId="280"/>
        </pc:sldMkLst>
      </pc:sldChg>
      <pc:sldChg chg="new del">
        <pc:chgData name="Antoneta Gjeka" userId="d5ab25cb-dc02-4544-b669-f07ec99d1f5d" providerId="ADAL" clId="{7DE0A14C-37B2-4927-9E29-93F33CE8BFB4}" dt="2024-09-30T11:03:51.007" v="1110" actId="2696"/>
        <pc:sldMkLst>
          <pc:docMk/>
          <pc:sldMk cId="2472162877" sldId="280"/>
        </pc:sldMkLst>
      </pc:sldChg>
      <pc:sldChg chg="addSp delSp modSp new mod">
        <pc:chgData name="Antoneta Gjeka" userId="d5ab25cb-dc02-4544-b669-f07ec99d1f5d" providerId="ADAL" clId="{7DE0A14C-37B2-4927-9E29-93F33CE8BFB4}" dt="2024-11-06T10:35:07.966" v="2258"/>
        <pc:sldMkLst>
          <pc:docMk/>
          <pc:sldMk cId="3336927767" sldId="280"/>
        </pc:sldMkLst>
        <pc:spChg chg="mod">
          <ac:chgData name="Antoneta Gjeka" userId="d5ab25cb-dc02-4544-b669-f07ec99d1f5d" providerId="ADAL" clId="{7DE0A14C-37B2-4927-9E29-93F33CE8BFB4}" dt="2024-09-30T12:32:22.142" v="1282" actId="20577"/>
          <ac:spMkLst>
            <pc:docMk/>
            <pc:sldMk cId="3336927767" sldId="280"/>
            <ac:spMk id="2" creationId="{24CCABD0-1CAB-C727-EE58-E96CEF09C3F6}"/>
          </ac:spMkLst>
        </pc:spChg>
        <pc:spChg chg="del">
          <ac:chgData name="Antoneta Gjeka" userId="d5ab25cb-dc02-4544-b669-f07ec99d1f5d" providerId="ADAL" clId="{7DE0A14C-37B2-4927-9E29-93F33CE8BFB4}" dt="2024-09-30T13:01:06.866" v="1323"/>
          <ac:spMkLst>
            <pc:docMk/>
            <pc:sldMk cId="3336927767" sldId="280"/>
            <ac:spMk id="3" creationId="{F50B18C9-551F-790F-A46C-B0C306A51D44}"/>
          </ac:spMkLst>
        </pc:spChg>
        <pc:spChg chg="add mod">
          <ac:chgData name="Antoneta Gjeka" userId="d5ab25cb-dc02-4544-b669-f07ec99d1f5d" providerId="ADAL" clId="{7DE0A14C-37B2-4927-9E29-93F33CE8BFB4}" dt="2024-11-06T10:35:07.966" v="2258"/>
          <ac:spMkLst>
            <pc:docMk/>
            <pc:sldMk cId="3336927767" sldId="280"/>
            <ac:spMk id="3" creationId="{FEAAE0CB-C680-B8F4-FD57-1690C16097A9}"/>
          </ac:spMkLst>
        </pc:spChg>
        <pc:spChg chg="add mod">
          <ac:chgData name="Antoneta Gjeka" userId="d5ab25cb-dc02-4544-b669-f07ec99d1f5d" providerId="ADAL" clId="{7DE0A14C-37B2-4927-9E29-93F33CE8BFB4}" dt="2024-10-22T09:54:25.134" v="2084" actId="113"/>
          <ac:spMkLst>
            <pc:docMk/>
            <pc:sldMk cId="3336927767" sldId="280"/>
            <ac:spMk id="4" creationId="{47EE4694-0A18-531F-49E1-C801EFA46390}"/>
          </ac:spMkLst>
        </pc:spChg>
        <pc:picChg chg="add mod">
          <ac:chgData name="Antoneta Gjeka" userId="d5ab25cb-dc02-4544-b669-f07ec99d1f5d" providerId="ADAL" clId="{7DE0A14C-37B2-4927-9E29-93F33CE8BFB4}" dt="2024-10-22T09:51:34.437" v="1977" actId="1076"/>
          <ac:picMkLst>
            <pc:docMk/>
            <pc:sldMk cId="3336927767" sldId="280"/>
            <ac:picMk id="2050" creationId="{FCE23BC6-6530-02E6-FB9E-8BEB2EC81F3B}"/>
          </ac:picMkLst>
        </pc:picChg>
        <pc:picChg chg="add mod">
          <ac:chgData name="Antoneta Gjeka" userId="d5ab25cb-dc02-4544-b669-f07ec99d1f5d" providerId="ADAL" clId="{7DE0A14C-37B2-4927-9E29-93F33CE8BFB4}" dt="2024-10-22T09:51:38.456" v="1978" actId="1076"/>
          <ac:picMkLst>
            <pc:docMk/>
            <pc:sldMk cId="3336927767" sldId="280"/>
            <ac:picMk id="2051" creationId="{89CCB844-49CB-9309-DE2A-66A0D0A00F1A}"/>
          </ac:picMkLst>
        </pc:picChg>
      </pc:sldChg>
      <pc:sldMasterChg chg="modSldLayout">
        <pc:chgData name="Antoneta Gjeka" userId="d5ab25cb-dc02-4544-b669-f07ec99d1f5d" providerId="ADAL" clId="{7DE0A14C-37B2-4927-9E29-93F33CE8BFB4}" dt="2024-11-07T08:05:35.391" v="2348" actId="20577"/>
        <pc:sldMasterMkLst>
          <pc:docMk/>
          <pc:sldMasterMk cId="2523064765" sldId="2147483660"/>
        </pc:sldMasterMkLst>
        <pc:sldLayoutChg chg="modSp mod">
          <pc:chgData name="Antoneta Gjeka" userId="d5ab25cb-dc02-4544-b669-f07ec99d1f5d" providerId="ADAL" clId="{7DE0A14C-37B2-4927-9E29-93F33CE8BFB4}" dt="2024-11-07T08:05:35.345" v="2308" actId="20577"/>
          <pc:sldLayoutMkLst>
            <pc:docMk/>
            <pc:sldMasterMk cId="2523064765" sldId="2147483660"/>
            <pc:sldLayoutMk cId="1374575616" sldId="2147483661"/>
          </pc:sldLayoutMkLst>
          <pc:spChg chg="mod">
            <ac:chgData name="Antoneta Gjeka" userId="d5ab25cb-dc02-4544-b669-f07ec99d1f5d" providerId="ADAL" clId="{7DE0A14C-37B2-4927-9E29-93F33CE8BFB4}" dt="2024-11-07T08:05:35.345" v="2308" actId="20577"/>
            <ac:spMkLst>
              <pc:docMk/>
              <pc:sldMasterMk cId="2523064765" sldId="2147483660"/>
              <pc:sldLayoutMk cId="1374575616" sldId="2147483661"/>
              <ac:spMk id="9" creationId="{72C1EE1F-EF94-4EBA-A010-8BC3D2F38C39}"/>
            </ac:spMkLst>
          </pc:spChg>
        </pc:sldLayoutChg>
        <pc:sldLayoutChg chg="modSp mod">
          <pc:chgData name="Antoneta Gjeka" userId="d5ab25cb-dc02-4544-b669-f07ec99d1f5d" providerId="ADAL" clId="{7DE0A14C-37B2-4927-9E29-93F33CE8BFB4}" dt="2024-11-07T08:05:35.360" v="2320" actId="20577"/>
          <pc:sldLayoutMkLst>
            <pc:docMk/>
            <pc:sldMasterMk cId="2523064765" sldId="2147483660"/>
            <pc:sldLayoutMk cId="3415456144" sldId="2147483673"/>
          </pc:sldLayoutMkLst>
          <pc:spChg chg="mod">
            <ac:chgData name="Antoneta Gjeka" userId="d5ab25cb-dc02-4544-b669-f07ec99d1f5d" providerId="ADAL" clId="{7DE0A14C-37B2-4927-9E29-93F33CE8BFB4}" dt="2024-11-07T08:05:35.360" v="2320" actId="20577"/>
            <ac:spMkLst>
              <pc:docMk/>
              <pc:sldMasterMk cId="2523064765" sldId="2147483660"/>
              <pc:sldLayoutMk cId="3415456144" sldId="2147483673"/>
              <ac:spMk id="3" creationId="{C44ECCE6-4D94-443E-8C20-CA233A5C0572}"/>
            </ac:spMkLst>
          </pc:spChg>
        </pc:sldLayoutChg>
        <pc:sldLayoutChg chg="modSp mod">
          <pc:chgData name="Antoneta Gjeka" userId="d5ab25cb-dc02-4544-b669-f07ec99d1f5d" providerId="ADAL" clId="{7DE0A14C-37B2-4927-9E29-93F33CE8BFB4}" dt="2024-11-07T08:05:35.376" v="2332" actId="20577"/>
          <pc:sldLayoutMkLst>
            <pc:docMk/>
            <pc:sldMasterMk cId="2523064765" sldId="2147483660"/>
            <pc:sldLayoutMk cId="675883818" sldId="2147483675"/>
          </pc:sldLayoutMkLst>
          <pc:spChg chg="mod">
            <ac:chgData name="Antoneta Gjeka" userId="d5ab25cb-dc02-4544-b669-f07ec99d1f5d" providerId="ADAL" clId="{7DE0A14C-37B2-4927-9E29-93F33CE8BFB4}" dt="2024-11-07T08:05:35.376" v="2332" actId="20577"/>
            <ac:spMkLst>
              <pc:docMk/>
              <pc:sldMasterMk cId="2523064765" sldId="2147483660"/>
              <pc:sldLayoutMk cId="675883818" sldId="2147483675"/>
              <ac:spMk id="8" creationId="{53797230-5A6C-4718-8C90-CB9F2709B382}"/>
            </ac:spMkLst>
          </pc:spChg>
        </pc:sldLayoutChg>
        <pc:sldLayoutChg chg="modSp mod">
          <pc:chgData name="Antoneta Gjeka" userId="d5ab25cb-dc02-4544-b669-f07ec99d1f5d" providerId="ADAL" clId="{7DE0A14C-37B2-4927-9E29-93F33CE8BFB4}" dt="2024-11-07T08:05:35.391" v="2340" actId="20577"/>
          <pc:sldLayoutMkLst>
            <pc:docMk/>
            <pc:sldMasterMk cId="2523064765" sldId="2147483660"/>
            <pc:sldLayoutMk cId="2275899235" sldId="2147483678"/>
          </pc:sldLayoutMkLst>
          <pc:spChg chg="mod">
            <ac:chgData name="Antoneta Gjeka" userId="d5ab25cb-dc02-4544-b669-f07ec99d1f5d" providerId="ADAL" clId="{7DE0A14C-37B2-4927-9E29-93F33CE8BFB4}" dt="2024-11-07T08:05:35.391" v="2340" actId="20577"/>
            <ac:spMkLst>
              <pc:docMk/>
              <pc:sldMasterMk cId="2523064765" sldId="2147483660"/>
              <pc:sldLayoutMk cId="2275899235" sldId="2147483678"/>
              <ac:spMk id="11" creationId="{A55C34B4-681E-4FDA-A9BB-6BC31D94C8D6}"/>
            </ac:spMkLst>
          </pc:spChg>
        </pc:sldLayoutChg>
        <pc:sldLayoutChg chg="modSp mod">
          <pc:chgData name="Antoneta Gjeka" userId="d5ab25cb-dc02-4544-b669-f07ec99d1f5d" providerId="ADAL" clId="{7DE0A14C-37B2-4927-9E29-93F33CE8BFB4}" dt="2024-11-07T08:05:35.391" v="2348" actId="20577"/>
          <pc:sldLayoutMkLst>
            <pc:docMk/>
            <pc:sldMasterMk cId="2523064765" sldId="2147483660"/>
            <pc:sldLayoutMk cId="1436988196" sldId="2147483681"/>
          </pc:sldLayoutMkLst>
          <pc:spChg chg="mod">
            <ac:chgData name="Antoneta Gjeka" userId="d5ab25cb-dc02-4544-b669-f07ec99d1f5d" providerId="ADAL" clId="{7DE0A14C-37B2-4927-9E29-93F33CE8BFB4}" dt="2024-11-07T08:05:35.391" v="2348" actId="20577"/>
            <ac:spMkLst>
              <pc:docMk/>
              <pc:sldMasterMk cId="2523064765" sldId="2147483660"/>
              <pc:sldLayoutMk cId="1436988196" sldId="2147483681"/>
              <ac:spMk id="14" creationId="{089CBEB5-348B-49F3-8F8B-FDEE08950E37}"/>
            </ac:spMkLst>
          </pc:spChg>
        </pc:sldLayoutChg>
        <pc:sldLayoutChg chg="modSp mod">
          <pc:chgData name="Antoneta Gjeka" userId="d5ab25cb-dc02-4544-b669-f07ec99d1f5d" providerId="ADAL" clId="{7DE0A14C-37B2-4927-9E29-93F33CE8BFB4}" dt="2024-11-07T08:05:35.391" v="2344" actId="20577"/>
          <pc:sldLayoutMkLst>
            <pc:docMk/>
            <pc:sldMasterMk cId="2523064765" sldId="2147483660"/>
            <pc:sldLayoutMk cId="2548612008" sldId="2147483690"/>
          </pc:sldLayoutMkLst>
          <pc:spChg chg="mod">
            <ac:chgData name="Antoneta Gjeka" userId="d5ab25cb-dc02-4544-b669-f07ec99d1f5d" providerId="ADAL" clId="{7DE0A14C-37B2-4927-9E29-93F33CE8BFB4}" dt="2024-11-07T08:05:35.391" v="2344" actId="20577"/>
            <ac:spMkLst>
              <pc:docMk/>
              <pc:sldMasterMk cId="2523064765" sldId="2147483660"/>
              <pc:sldLayoutMk cId="2548612008" sldId="2147483690"/>
              <ac:spMk id="10" creationId="{549048C1-340D-44C4-857B-1B201EC9A7E7}"/>
            </ac:spMkLst>
          </pc:spChg>
        </pc:sldLayoutChg>
        <pc:sldLayoutChg chg="modSp mod">
          <pc:chgData name="Antoneta Gjeka" userId="d5ab25cb-dc02-4544-b669-f07ec99d1f5d" providerId="ADAL" clId="{7DE0A14C-37B2-4927-9E29-93F33CE8BFB4}" dt="2024-11-07T08:05:35.376" v="2328" actId="20577"/>
          <pc:sldLayoutMkLst>
            <pc:docMk/>
            <pc:sldMasterMk cId="2523064765" sldId="2147483660"/>
            <pc:sldLayoutMk cId="3607999529" sldId="2147483694"/>
          </pc:sldLayoutMkLst>
          <pc:spChg chg="mod">
            <ac:chgData name="Antoneta Gjeka" userId="d5ab25cb-dc02-4544-b669-f07ec99d1f5d" providerId="ADAL" clId="{7DE0A14C-37B2-4927-9E29-93F33CE8BFB4}" dt="2024-11-07T08:05:35.376" v="2328" actId="20577"/>
            <ac:spMkLst>
              <pc:docMk/>
              <pc:sldMasterMk cId="2523064765" sldId="2147483660"/>
              <pc:sldLayoutMk cId="3607999529" sldId="2147483694"/>
              <ac:spMk id="7" creationId="{DB8BC610-C1B0-4C6A-B5C2-80DA487CE5DE}"/>
            </ac:spMkLst>
          </pc:spChg>
        </pc:sldLayoutChg>
        <pc:sldLayoutChg chg="modSp mod">
          <pc:chgData name="Antoneta Gjeka" userId="d5ab25cb-dc02-4544-b669-f07ec99d1f5d" providerId="ADAL" clId="{7DE0A14C-37B2-4927-9E29-93F33CE8BFB4}" dt="2024-11-07T08:05:35.376" v="2336" actId="20577"/>
          <pc:sldLayoutMkLst>
            <pc:docMk/>
            <pc:sldMasterMk cId="2523064765" sldId="2147483660"/>
            <pc:sldLayoutMk cId="3545725332" sldId="2147483696"/>
          </pc:sldLayoutMkLst>
          <pc:spChg chg="mod">
            <ac:chgData name="Antoneta Gjeka" userId="d5ab25cb-dc02-4544-b669-f07ec99d1f5d" providerId="ADAL" clId="{7DE0A14C-37B2-4927-9E29-93F33CE8BFB4}" dt="2024-11-07T08:05:35.376" v="2336" actId="20577"/>
            <ac:spMkLst>
              <pc:docMk/>
              <pc:sldMasterMk cId="2523064765" sldId="2147483660"/>
              <pc:sldLayoutMk cId="3545725332" sldId="2147483696"/>
              <ac:spMk id="9" creationId="{2C8570FA-FAA3-4EFA-A4F1-01C285AE39DE}"/>
            </ac:spMkLst>
          </pc:spChg>
        </pc:sldLayoutChg>
        <pc:sldLayoutChg chg="modSp mod">
          <pc:chgData name="Antoneta Gjeka" userId="d5ab25cb-dc02-4544-b669-f07ec99d1f5d" providerId="ADAL" clId="{7DE0A14C-37B2-4927-9E29-93F33CE8BFB4}" dt="2024-11-07T08:05:35.360" v="2324" actId="20577"/>
          <pc:sldLayoutMkLst>
            <pc:docMk/>
            <pc:sldMasterMk cId="2523064765" sldId="2147483660"/>
            <pc:sldLayoutMk cId="3443338964" sldId="2147483706"/>
          </pc:sldLayoutMkLst>
          <pc:spChg chg="mod">
            <ac:chgData name="Antoneta Gjeka" userId="d5ab25cb-dc02-4544-b669-f07ec99d1f5d" providerId="ADAL" clId="{7DE0A14C-37B2-4927-9E29-93F33CE8BFB4}" dt="2024-11-07T08:05:35.360" v="2324" actId="20577"/>
            <ac:spMkLst>
              <pc:docMk/>
              <pc:sldMasterMk cId="2523064765" sldId="2147483660"/>
              <pc:sldLayoutMk cId="3443338964" sldId="2147483706"/>
              <ac:spMk id="8" creationId="{C2AD0284-E6BA-49D8-AB3F-D94DBB1D54F0}"/>
            </ac:spMkLst>
          </pc:spChg>
        </pc:sldLayoutChg>
        <pc:sldLayoutChg chg="modSp mod">
          <pc:chgData name="Antoneta Gjeka" userId="d5ab25cb-dc02-4544-b669-f07ec99d1f5d" providerId="ADAL" clId="{7DE0A14C-37B2-4927-9E29-93F33CE8BFB4}" dt="2024-11-07T08:05:35.360" v="2312" actId="20577"/>
          <pc:sldLayoutMkLst>
            <pc:docMk/>
            <pc:sldMasterMk cId="2523064765" sldId="2147483660"/>
            <pc:sldLayoutMk cId="395415313" sldId="2147483707"/>
          </pc:sldLayoutMkLst>
          <pc:spChg chg="mod">
            <ac:chgData name="Antoneta Gjeka" userId="d5ab25cb-dc02-4544-b669-f07ec99d1f5d" providerId="ADAL" clId="{7DE0A14C-37B2-4927-9E29-93F33CE8BFB4}" dt="2024-11-07T08:05:35.360" v="2312" actId="20577"/>
            <ac:spMkLst>
              <pc:docMk/>
              <pc:sldMasterMk cId="2523064765" sldId="2147483660"/>
              <pc:sldLayoutMk cId="395415313" sldId="2147483707"/>
              <ac:spMk id="2" creationId="{69F42FFA-3DFB-4DB2-A942-F02200203C82}"/>
            </ac:spMkLst>
          </pc:spChg>
        </pc:sldLayoutChg>
        <pc:sldLayoutChg chg="modSp mod">
          <pc:chgData name="Antoneta Gjeka" userId="d5ab25cb-dc02-4544-b669-f07ec99d1f5d" providerId="ADAL" clId="{7DE0A14C-37B2-4927-9E29-93F33CE8BFB4}" dt="2024-11-07T08:05:35.360" v="2316" actId="20577"/>
          <pc:sldLayoutMkLst>
            <pc:docMk/>
            <pc:sldMasterMk cId="2523064765" sldId="2147483660"/>
            <pc:sldLayoutMk cId="3084474769" sldId="2147483709"/>
          </pc:sldLayoutMkLst>
          <pc:spChg chg="mod">
            <ac:chgData name="Antoneta Gjeka" userId="d5ab25cb-dc02-4544-b669-f07ec99d1f5d" providerId="ADAL" clId="{7DE0A14C-37B2-4927-9E29-93F33CE8BFB4}" dt="2024-11-07T08:05:35.360" v="2316" actId="20577"/>
            <ac:spMkLst>
              <pc:docMk/>
              <pc:sldMasterMk cId="2523064765" sldId="2147483660"/>
              <pc:sldLayoutMk cId="3084474769" sldId="2147483709"/>
              <ac:spMk id="5" creationId="{203FD5EF-20DB-46AB-B412-DF9112353719}"/>
            </ac:spMkLst>
          </pc:spChg>
        </pc:sldLayoutChg>
      </pc:sldMasterChg>
    </pc:docChg>
  </pc:docChgLst>
  <pc:docChgLst>
    <pc:chgData name="Uwe Petersen" userId="4baf0fb5-1197-4c58-81cd-d3310c843041" providerId="ADAL" clId="{87AEFA96-5DBC-44E5-9288-7025883F90CE}"/>
    <pc:docChg chg="custSel modMainMaster">
      <pc:chgData name="Uwe Petersen" userId="4baf0fb5-1197-4c58-81cd-d3310c843041" providerId="ADAL" clId="{87AEFA96-5DBC-44E5-9288-7025883F90CE}" dt="2024-04-09T12:05:07.428" v="87" actId="20577"/>
      <pc:docMkLst>
        <pc:docMk/>
      </pc:docMkLst>
      <pc:sldMasterChg chg="modSldLayout">
        <pc:chgData name="Uwe Petersen" userId="4baf0fb5-1197-4c58-81cd-d3310c843041" providerId="ADAL" clId="{87AEFA96-5DBC-44E5-9288-7025883F90CE}" dt="2024-04-09T12:05:07.428" v="87" actId="20577"/>
        <pc:sldMasterMkLst>
          <pc:docMk/>
          <pc:sldMasterMk cId="2523064765" sldId="2147483660"/>
        </pc:sldMasterMkLst>
        <pc:sldLayoutChg chg="modSp mod">
          <pc:chgData name="Uwe Petersen" userId="4baf0fb5-1197-4c58-81cd-d3310c843041" providerId="ADAL" clId="{87AEFA96-5DBC-44E5-9288-7025883F90CE}" dt="2024-04-09T12:05:07.278" v="47" actId="20577"/>
          <pc:sldLayoutMkLst>
            <pc:docMk/>
            <pc:sldMasterMk cId="2523064765" sldId="2147483660"/>
            <pc:sldLayoutMk cId="1374575616" sldId="2147483661"/>
          </pc:sldLayoutMkLst>
          <pc:spChg chg="mod">
            <ac:chgData name="Uwe Petersen" userId="4baf0fb5-1197-4c58-81cd-d3310c843041" providerId="ADAL" clId="{87AEFA96-5DBC-44E5-9288-7025883F90CE}" dt="2024-04-09T12:05:07.278" v="47" actId="20577"/>
            <ac:spMkLst>
              <pc:docMk/>
              <pc:sldMasterMk cId="2523064765" sldId="2147483660"/>
              <pc:sldLayoutMk cId="1374575616" sldId="2147483661"/>
              <ac:spMk id="9" creationId="{72C1EE1F-EF94-4EBA-A010-8BC3D2F38C39}"/>
            </ac:spMkLst>
          </pc:spChg>
        </pc:sldLayoutChg>
        <pc:sldLayoutChg chg="modSp mod">
          <pc:chgData name="Uwe Petersen" userId="4baf0fb5-1197-4c58-81cd-d3310c843041" providerId="ADAL" clId="{87AEFA96-5DBC-44E5-9288-7025883F90CE}" dt="2024-04-09T12:05:07.325" v="59" actId="20577"/>
          <pc:sldLayoutMkLst>
            <pc:docMk/>
            <pc:sldMasterMk cId="2523064765" sldId="2147483660"/>
            <pc:sldLayoutMk cId="3415456144" sldId="2147483673"/>
          </pc:sldLayoutMkLst>
          <pc:spChg chg="mod">
            <ac:chgData name="Uwe Petersen" userId="4baf0fb5-1197-4c58-81cd-d3310c843041" providerId="ADAL" clId="{87AEFA96-5DBC-44E5-9288-7025883F90CE}" dt="2024-04-09T12:05:07.325" v="59" actId="20577"/>
            <ac:spMkLst>
              <pc:docMk/>
              <pc:sldMasterMk cId="2523064765" sldId="2147483660"/>
              <pc:sldLayoutMk cId="3415456144" sldId="2147483673"/>
              <ac:spMk id="3" creationId="{C44ECCE6-4D94-443E-8C20-CA233A5C0572}"/>
            </ac:spMkLst>
          </pc:spChg>
        </pc:sldLayoutChg>
        <pc:sldLayoutChg chg="modSp mod">
          <pc:chgData name="Uwe Petersen" userId="4baf0fb5-1197-4c58-81cd-d3310c843041" providerId="ADAL" clId="{87AEFA96-5DBC-44E5-9288-7025883F90CE}" dt="2024-04-09T12:05:07.363" v="71" actId="20577"/>
          <pc:sldLayoutMkLst>
            <pc:docMk/>
            <pc:sldMasterMk cId="2523064765" sldId="2147483660"/>
            <pc:sldLayoutMk cId="675883818" sldId="2147483675"/>
          </pc:sldLayoutMkLst>
          <pc:spChg chg="mod">
            <ac:chgData name="Uwe Petersen" userId="4baf0fb5-1197-4c58-81cd-d3310c843041" providerId="ADAL" clId="{87AEFA96-5DBC-44E5-9288-7025883F90CE}" dt="2024-04-09T12:05:07.363" v="71" actId="20577"/>
            <ac:spMkLst>
              <pc:docMk/>
              <pc:sldMasterMk cId="2523064765" sldId="2147483660"/>
              <pc:sldLayoutMk cId="675883818" sldId="2147483675"/>
              <ac:spMk id="8" creationId="{53797230-5A6C-4718-8C90-CB9F2709B382}"/>
            </ac:spMkLst>
          </pc:spChg>
        </pc:sldLayoutChg>
        <pc:sldLayoutChg chg="modSp mod">
          <pc:chgData name="Uwe Petersen" userId="4baf0fb5-1197-4c58-81cd-d3310c843041" providerId="ADAL" clId="{87AEFA96-5DBC-44E5-9288-7025883F90CE}" dt="2024-04-09T12:05:07.395" v="79" actId="20577"/>
          <pc:sldLayoutMkLst>
            <pc:docMk/>
            <pc:sldMasterMk cId="2523064765" sldId="2147483660"/>
            <pc:sldLayoutMk cId="2275899235" sldId="2147483678"/>
          </pc:sldLayoutMkLst>
          <pc:spChg chg="mod">
            <ac:chgData name="Uwe Petersen" userId="4baf0fb5-1197-4c58-81cd-d3310c843041" providerId="ADAL" clId="{87AEFA96-5DBC-44E5-9288-7025883F90CE}" dt="2024-04-09T12:05:07.395" v="79" actId="20577"/>
            <ac:spMkLst>
              <pc:docMk/>
              <pc:sldMasterMk cId="2523064765" sldId="2147483660"/>
              <pc:sldLayoutMk cId="2275899235" sldId="2147483678"/>
              <ac:spMk id="11" creationId="{A55C34B4-681E-4FDA-A9BB-6BC31D94C8D6}"/>
            </ac:spMkLst>
          </pc:spChg>
        </pc:sldLayoutChg>
        <pc:sldLayoutChg chg="modSp mod">
          <pc:chgData name="Uwe Petersen" userId="4baf0fb5-1197-4c58-81cd-d3310c843041" providerId="ADAL" clId="{87AEFA96-5DBC-44E5-9288-7025883F90CE}" dt="2024-04-09T12:05:07.428" v="87" actId="20577"/>
          <pc:sldLayoutMkLst>
            <pc:docMk/>
            <pc:sldMasterMk cId="2523064765" sldId="2147483660"/>
            <pc:sldLayoutMk cId="1436988196" sldId="2147483681"/>
          </pc:sldLayoutMkLst>
          <pc:spChg chg="mod">
            <ac:chgData name="Uwe Petersen" userId="4baf0fb5-1197-4c58-81cd-d3310c843041" providerId="ADAL" clId="{87AEFA96-5DBC-44E5-9288-7025883F90CE}" dt="2024-04-09T12:05:07.428" v="87" actId="20577"/>
            <ac:spMkLst>
              <pc:docMk/>
              <pc:sldMasterMk cId="2523064765" sldId="2147483660"/>
              <pc:sldLayoutMk cId="1436988196" sldId="2147483681"/>
              <ac:spMk id="14" creationId="{089CBEB5-348B-49F3-8F8B-FDEE08950E37}"/>
            </ac:spMkLst>
          </pc:spChg>
        </pc:sldLayoutChg>
        <pc:sldLayoutChg chg="modSp mod">
          <pc:chgData name="Uwe Petersen" userId="4baf0fb5-1197-4c58-81cd-d3310c843041" providerId="ADAL" clId="{87AEFA96-5DBC-44E5-9288-7025883F90CE}" dt="2024-04-09T12:05:07.409" v="83" actId="20577"/>
          <pc:sldLayoutMkLst>
            <pc:docMk/>
            <pc:sldMasterMk cId="2523064765" sldId="2147483660"/>
            <pc:sldLayoutMk cId="2548612008" sldId="2147483690"/>
          </pc:sldLayoutMkLst>
          <pc:spChg chg="mod">
            <ac:chgData name="Uwe Petersen" userId="4baf0fb5-1197-4c58-81cd-d3310c843041" providerId="ADAL" clId="{87AEFA96-5DBC-44E5-9288-7025883F90CE}" dt="2024-04-09T12:05:07.409" v="83" actId="20577"/>
            <ac:spMkLst>
              <pc:docMk/>
              <pc:sldMasterMk cId="2523064765" sldId="2147483660"/>
              <pc:sldLayoutMk cId="2548612008" sldId="2147483690"/>
              <ac:spMk id="10" creationId="{549048C1-340D-44C4-857B-1B201EC9A7E7}"/>
            </ac:spMkLst>
          </pc:spChg>
        </pc:sldLayoutChg>
        <pc:sldLayoutChg chg="modSp mod">
          <pc:chgData name="Uwe Petersen" userId="4baf0fb5-1197-4c58-81cd-d3310c843041" providerId="ADAL" clId="{87AEFA96-5DBC-44E5-9288-7025883F90CE}" dt="2024-04-09T12:05:07.346" v="67" actId="20577"/>
          <pc:sldLayoutMkLst>
            <pc:docMk/>
            <pc:sldMasterMk cId="2523064765" sldId="2147483660"/>
            <pc:sldLayoutMk cId="3607999529" sldId="2147483694"/>
          </pc:sldLayoutMkLst>
          <pc:spChg chg="mod">
            <ac:chgData name="Uwe Petersen" userId="4baf0fb5-1197-4c58-81cd-d3310c843041" providerId="ADAL" clId="{87AEFA96-5DBC-44E5-9288-7025883F90CE}" dt="2024-04-09T12:05:07.346" v="67" actId="20577"/>
            <ac:spMkLst>
              <pc:docMk/>
              <pc:sldMasterMk cId="2523064765" sldId="2147483660"/>
              <pc:sldLayoutMk cId="3607999529" sldId="2147483694"/>
              <ac:spMk id="7" creationId="{DB8BC610-C1B0-4C6A-B5C2-80DA487CE5DE}"/>
            </ac:spMkLst>
          </pc:spChg>
        </pc:sldLayoutChg>
        <pc:sldLayoutChg chg="modSp mod">
          <pc:chgData name="Uwe Petersen" userId="4baf0fb5-1197-4c58-81cd-d3310c843041" providerId="ADAL" clId="{87AEFA96-5DBC-44E5-9288-7025883F90CE}" dt="2024-04-09T12:05:07.380" v="75" actId="20577"/>
          <pc:sldLayoutMkLst>
            <pc:docMk/>
            <pc:sldMasterMk cId="2523064765" sldId="2147483660"/>
            <pc:sldLayoutMk cId="3545725332" sldId="2147483696"/>
          </pc:sldLayoutMkLst>
          <pc:spChg chg="mod">
            <ac:chgData name="Uwe Petersen" userId="4baf0fb5-1197-4c58-81cd-d3310c843041" providerId="ADAL" clId="{87AEFA96-5DBC-44E5-9288-7025883F90CE}" dt="2024-04-09T12:05:07.380" v="75" actId="20577"/>
            <ac:spMkLst>
              <pc:docMk/>
              <pc:sldMasterMk cId="2523064765" sldId="2147483660"/>
              <pc:sldLayoutMk cId="3545725332" sldId="2147483696"/>
              <ac:spMk id="9" creationId="{2C8570FA-FAA3-4EFA-A4F1-01C285AE39DE}"/>
            </ac:spMkLst>
          </pc:spChg>
        </pc:sldLayoutChg>
        <pc:sldLayoutChg chg="modSp mod">
          <pc:chgData name="Uwe Petersen" userId="4baf0fb5-1197-4c58-81cd-d3310c843041" providerId="ADAL" clId="{87AEFA96-5DBC-44E5-9288-7025883F90CE}" dt="2024-04-09T12:05:07.335" v="63" actId="20577"/>
          <pc:sldLayoutMkLst>
            <pc:docMk/>
            <pc:sldMasterMk cId="2523064765" sldId="2147483660"/>
            <pc:sldLayoutMk cId="3443338964" sldId="2147483706"/>
          </pc:sldLayoutMkLst>
          <pc:spChg chg="mod">
            <ac:chgData name="Uwe Petersen" userId="4baf0fb5-1197-4c58-81cd-d3310c843041" providerId="ADAL" clId="{87AEFA96-5DBC-44E5-9288-7025883F90CE}" dt="2024-04-09T12:05:07.335" v="63" actId="20577"/>
            <ac:spMkLst>
              <pc:docMk/>
              <pc:sldMasterMk cId="2523064765" sldId="2147483660"/>
              <pc:sldLayoutMk cId="3443338964" sldId="2147483706"/>
              <ac:spMk id="8" creationId="{C2AD0284-E6BA-49D8-AB3F-D94DBB1D54F0}"/>
            </ac:spMkLst>
          </pc:spChg>
        </pc:sldLayoutChg>
        <pc:sldLayoutChg chg="modSp mod">
          <pc:chgData name="Uwe Petersen" userId="4baf0fb5-1197-4c58-81cd-d3310c843041" providerId="ADAL" clId="{87AEFA96-5DBC-44E5-9288-7025883F90CE}" dt="2024-04-09T12:05:07.292" v="51" actId="20577"/>
          <pc:sldLayoutMkLst>
            <pc:docMk/>
            <pc:sldMasterMk cId="2523064765" sldId="2147483660"/>
            <pc:sldLayoutMk cId="395415313" sldId="2147483707"/>
          </pc:sldLayoutMkLst>
          <pc:spChg chg="mod">
            <ac:chgData name="Uwe Petersen" userId="4baf0fb5-1197-4c58-81cd-d3310c843041" providerId="ADAL" clId="{87AEFA96-5DBC-44E5-9288-7025883F90CE}" dt="2024-04-09T12:05:07.292" v="51" actId="20577"/>
            <ac:spMkLst>
              <pc:docMk/>
              <pc:sldMasterMk cId="2523064765" sldId="2147483660"/>
              <pc:sldLayoutMk cId="395415313" sldId="2147483707"/>
              <ac:spMk id="2" creationId="{69F42FFA-3DFB-4DB2-A942-F02200203C82}"/>
            </ac:spMkLst>
          </pc:spChg>
        </pc:sldLayoutChg>
        <pc:sldLayoutChg chg="modSp mod">
          <pc:chgData name="Uwe Petersen" userId="4baf0fb5-1197-4c58-81cd-d3310c843041" providerId="ADAL" clId="{87AEFA96-5DBC-44E5-9288-7025883F90CE}" dt="2024-04-09T12:05:07.310" v="55" actId="20577"/>
          <pc:sldLayoutMkLst>
            <pc:docMk/>
            <pc:sldMasterMk cId="2523064765" sldId="2147483660"/>
            <pc:sldLayoutMk cId="3084474769" sldId="2147483709"/>
          </pc:sldLayoutMkLst>
          <pc:spChg chg="mod">
            <ac:chgData name="Uwe Petersen" userId="4baf0fb5-1197-4c58-81cd-d3310c843041" providerId="ADAL" clId="{87AEFA96-5DBC-44E5-9288-7025883F90CE}" dt="2024-04-09T12:05:07.310" v="55" actId="20577"/>
            <ac:spMkLst>
              <pc:docMk/>
              <pc:sldMasterMk cId="2523064765" sldId="2147483660"/>
              <pc:sldLayoutMk cId="3084474769" sldId="2147483709"/>
              <ac:spMk id="5" creationId="{203FD5EF-20DB-46AB-B412-DF9112353719}"/>
            </ac:spMkLst>
          </pc:spChg>
        </pc:sldLayoutChg>
      </pc:sldMasterChg>
    </pc:docChg>
  </pc:docChgLst>
  <pc:docChgLst>
    <pc:chgData name="Antoneta Gjeka" userId="d5ab25cb-dc02-4544-b669-f07ec99d1f5d" providerId="ADAL" clId="{3C60C710-888C-41F7-AF93-2D71E585E9A4}"/>
    <pc:docChg chg="custSel delSld modMainMaster">
      <pc:chgData name="Antoneta Gjeka" userId="d5ab25cb-dc02-4544-b669-f07ec99d1f5d" providerId="ADAL" clId="{3C60C710-888C-41F7-AF93-2D71E585E9A4}" dt="2024-12-10T10:23:31.846" v="44" actId="2696"/>
      <pc:docMkLst>
        <pc:docMk/>
      </pc:docMkLst>
      <pc:sldChg chg="del">
        <pc:chgData name="Antoneta Gjeka" userId="d5ab25cb-dc02-4544-b669-f07ec99d1f5d" providerId="ADAL" clId="{3C60C710-888C-41F7-AF93-2D71E585E9A4}" dt="2024-12-10T10:23:31.846" v="44" actId="2696"/>
        <pc:sldMkLst>
          <pc:docMk/>
          <pc:sldMk cId="665929023" sldId="279"/>
        </pc:sldMkLst>
      </pc:sldChg>
      <pc:sldMasterChg chg="modSldLayout">
        <pc:chgData name="Antoneta Gjeka" userId="d5ab25cb-dc02-4544-b669-f07ec99d1f5d" providerId="ADAL" clId="{3C60C710-888C-41F7-AF93-2D71E585E9A4}" dt="2024-12-10T10:23:22.345" v="43" actId="20577"/>
        <pc:sldMasterMkLst>
          <pc:docMk/>
          <pc:sldMasterMk cId="2523064765" sldId="2147483660"/>
        </pc:sldMasterMkLst>
        <pc:sldLayoutChg chg="modSp mod">
          <pc:chgData name="Antoneta Gjeka" userId="d5ab25cb-dc02-4544-b669-f07ec99d1f5d" providerId="ADAL" clId="{3C60C710-888C-41F7-AF93-2D71E585E9A4}" dt="2024-12-10T10:23:22.287" v="3" actId="20577"/>
          <pc:sldLayoutMkLst>
            <pc:docMk/>
            <pc:sldMasterMk cId="2523064765" sldId="2147483660"/>
            <pc:sldLayoutMk cId="1374575616" sldId="2147483661"/>
          </pc:sldLayoutMkLst>
          <pc:spChg chg="mod">
            <ac:chgData name="Antoneta Gjeka" userId="d5ab25cb-dc02-4544-b669-f07ec99d1f5d" providerId="ADAL" clId="{3C60C710-888C-41F7-AF93-2D71E585E9A4}" dt="2024-12-10T10:23:22.287" v="3" actId="20577"/>
            <ac:spMkLst>
              <pc:docMk/>
              <pc:sldMasterMk cId="2523064765" sldId="2147483660"/>
              <pc:sldLayoutMk cId="1374575616" sldId="2147483661"/>
              <ac:spMk id="9" creationId="{72C1EE1F-EF94-4EBA-A010-8BC3D2F38C39}"/>
            </ac:spMkLst>
          </pc:spChg>
        </pc:sldLayoutChg>
        <pc:sldLayoutChg chg="modSp mod">
          <pc:chgData name="Antoneta Gjeka" userId="d5ab25cb-dc02-4544-b669-f07ec99d1f5d" providerId="ADAL" clId="{3C60C710-888C-41F7-AF93-2D71E585E9A4}" dt="2024-12-10T10:23:22.308" v="15" actId="20577"/>
          <pc:sldLayoutMkLst>
            <pc:docMk/>
            <pc:sldMasterMk cId="2523064765" sldId="2147483660"/>
            <pc:sldLayoutMk cId="3415456144" sldId="2147483673"/>
          </pc:sldLayoutMkLst>
          <pc:spChg chg="mod">
            <ac:chgData name="Antoneta Gjeka" userId="d5ab25cb-dc02-4544-b669-f07ec99d1f5d" providerId="ADAL" clId="{3C60C710-888C-41F7-AF93-2D71E585E9A4}" dt="2024-12-10T10:23:22.308" v="15" actId="20577"/>
            <ac:spMkLst>
              <pc:docMk/>
              <pc:sldMasterMk cId="2523064765" sldId="2147483660"/>
              <pc:sldLayoutMk cId="3415456144" sldId="2147483673"/>
              <ac:spMk id="3" creationId="{C44ECCE6-4D94-443E-8C20-CA233A5C0572}"/>
            </ac:spMkLst>
          </pc:spChg>
        </pc:sldLayoutChg>
        <pc:sldLayoutChg chg="modSp mod">
          <pc:chgData name="Antoneta Gjeka" userId="d5ab25cb-dc02-4544-b669-f07ec99d1f5d" providerId="ADAL" clId="{3C60C710-888C-41F7-AF93-2D71E585E9A4}" dt="2024-12-10T10:23:22.323" v="27" actId="20577"/>
          <pc:sldLayoutMkLst>
            <pc:docMk/>
            <pc:sldMasterMk cId="2523064765" sldId="2147483660"/>
            <pc:sldLayoutMk cId="675883818" sldId="2147483675"/>
          </pc:sldLayoutMkLst>
          <pc:spChg chg="mod">
            <ac:chgData name="Antoneta Gjeka" userId="d5ab25cb-dc02-4544-b669-f07ec99d1f5d" providerId="ADAL" clId="{3C60C710-888C-41F7-AF93-2D71E585E9A4}" dt="2024-12-10T10:23:22.323" v="27" actId="20577"/>
            <ac:spMkLst>
              <pc:docMk/>
              <pc:sldMasterMk cId="2523064765" sldId="2147483660"/>
              <pc:sldLayoutMk cId="675883818" sldId="2147483675"/>
              <ac:spMk id="8" creationId="{53797230-5A6C-4718-8C90-CB9F2709B382}"/>
            </ac:spMkLst>
          </pc:spChg>
        </pc:sldLayoutChg>
        <pc:sldLayoutChg chg="modSp mod">
          <pc:chgData name="Antoneta Gjeka" userId="d5ab25cb-dc02-4544-b669-f07ec99d1f5d" providerId="ADAL" clId="{3C60C710-888C-41F7-AF93-2D71E585E9A4}" dt="2024-12-10T10:23:22.334" v="35" actId="20577"/>
          <pc:sldLayoutMkLst>
            <pc:docMk/>
            <pc:sldMasterMk cId="2523064765" sldId="2147483660"/>
            <pc:sldLayoutMk cId="2275899235" sldId="2147483678"/>
          </pc:sldLayoutMkLst>
          <pc:spChg chg="mod">
            <ac:chgData name="Antoneta Gjeka" userId="d5ab25cb-dc02-4544-b669-f07ec99d1f5d" providerId="ADAL" clId="{3C60C710-888C-41F7-AF93-2D71E585E9A4}" dt="2024-12-10T10:23:22.334" v="35" actId="20577"/>
            <ac:spMkLst>
              <pc:docMk/>
              <pc:sldMasterMk cId="2523064765" sldId="2147483660"/>
              <pc:sldLayoutMk cId="2275899235" sldId="2147483678"/>
              <ac:spMk id="11" creationId="{A55C34B4-681E-4FDA-A9BB-6BC31D94C8D6}"/>
            </ac:spMkLst>
          </pc:spChg>
        </pc:sldLayoutChg>
        <pc:sldLayoutChg chg="modSp mod">
          <pc:chgData name="Antoneta Gjeka" userId="d5ab25cb-dc02-4544-b669-f07ec99d1f5d" providerId="ADAL" clId="{3C60C710-888C-41F7-AF93-2D71E585E9A4}" dt="2024-12-10T10:23:22.345" v="43" actId="20577"/>
          <pc:sldLayoutMkLst>
            <pc:docMk/>
            <pc:sldMasterMk cId="2523064765" sldId="2147483660"/>
            <pc:sldLayoutMk cId="1436988196" sldId="2147483681"/>
          </pc:sldLayoutMkLst>
          <pc:spChg chg="mod">
            <ac:chgData name="Antoneta Gjeka" userId="d5ab25cb-dc02-4544-b669-f07ec99d1f5d" providerId="ADAL" clId="{3C60C710-888C-41F7-AF93-2D71E585E9A4}" dt="2024-12-10T10:23:22.345" v="43" actId="20577"/>
            <ac:spMkLst>
              <pc:docMk/>
              <pc:sldMasterMk cId="2523064765" sldId="2147483660"/>
              <pc:sldLayoutMk cId="1436988196" sldId="2147483681"/>
              <ac:spMk id="14" creationId="{089CBEB5-348B-49F3-8F8B-FDEE08950E37}"/>
            </ac:spMkLst>
          </pc:spChg>
        </pc:sldLayoutChg>
        <pc:sldLayoutChg chg="modSp mod">
          <pc:chgData name="Antoneta Gjeka" userId="d5ab25cb-dc02-4544-b669-f07ec99d1f5d" providerId="ADAL" clId="{3C60C710-888C-41F7-AF93-2D71E585E9A4}" dt="2024-12-10T10:23:22.339" v="39" actId="20577"/>
          <pc:sldLayoutMkLst>
            <pc:docMk/>
            <pc:sldMasterMk cId="2523064765" sldId="2147483660"/>
            <pc:sldLayoutMk cId="2548612008" sldId="2147483690"/>
          </pc:sldLayoutMkLst>
          <pc:spChg chg="mod">
            <ac:chgData name="Antoneta Gjeka" userId="d5ab25cb-dc02-4544-b669-f07ec99d1f5d" providerId="ADAL" clId="{3C60C710-888C-41F7-AF93-2D71E585E9A4}" dt="2024-12-10T10:23:22.339" v="39" actId="20577"/>
            <ac:spMkLst>
              <pc:docMk/>
              <pc:sldMasterMk cId="2523064765" sldId="2147483660"/>
              <pc:sldLayoutMk cId="2548612008" sldId="2147483690"/>
              <ac:spMk id="10" creationId="{549048C1-340D-44C4-857B-1B201EC9A7E7}"/>
            </ac:spMkLst>
          </pc:spChg>
        </pc:sldLayoutChg>
        <pc:sldLayoutChg chg="modSp mod">
          <pc:chgData name="Antoneta Gjeka" userId="d5ab25cb-dc02-4544-b669-f07ec99d1f5d" providerId="ADAL" clId="{3C60C710-888C-41F7-AF93-2D71E585E9A4}" dt="2024-12-10T10:23:22.318" v="23" actId="20577"/>
          <pc:sldLayoutMkLst>
            <pc:docMk/>
            <pc:sldMasterMk cId="2523064765" sldId="2147483660"/>
            <pc:sldLayoutMk cId="3607999529" sldId="2147483694"/>
          </pc:sldLayoutMkLst>
          <pc:spChg chg="mod">
            <ac:chgData name="Antoneta Gjeka" userId="d5ab25cb-dc02-4544-b669-f07ec99d1f5d" providerId="ADAL" clId="{3C60C710-888C-41F7-AF93-2D71E585E9A4}" dt="2024-12-10T10:23:22.318" v="23" actId="20577"/>
            <ac:spMkLst>
              <pc:docMk/>
              <pc:sldMasterMk cId="2523064765" sldId="2147483660"/>
              <pc:sldLayoutMk cId="3607999529" sldId="2147483694"/>
              <ac:spMk id="7" creationId="{DB8BC610-C1B0-4C6A-B5C2-80DA487CE5DE}"/>
            </ac:spMkLst>
          </pc:spChg>
        </pc:sldLayoutChg>
        <pc:sldLayoutChg chg="modSp mod">
          <pc:chgData name="Antoneta Gjeka" userId="d5ab25cb-dc02-4544-b669-f07ec99d1f5d" providerId="ADAL" clId="{3C60C710-888C-41F7-AF93-2D71E585E9A4}" dt="2024-12-10T10:23:22.328" v="31" actId="20577"/>
          <pc:sldLayoutMkLst>
            <pc:docMk/>
            <pc:sldMasterMk cId="2523064765" sldId="2147483660"/>
            <pc:sldLayoutMk cId="3545725332" sldId="2147483696"/>
          </pc:sldLayoutMkLst>
          <pc:spChg chg="mod">
            <ac:chgData name="Antoneta Gjeka" userId="d5ab25cb-dc02-4544-b669-f07ec99d1f5d" providerId="ADAL" clId="{3C60C710-888C-41F7-AF93-2D71E585E9A4}" dt="2024-12-10T10:23:22.328" v="31" actId="20577"/>
            <ac:spMkLst>
              <pc:docMk/>
              <pc:sldMasterMk cId="2523064765" sldId="2147483660"/>
              <pc:sldLayoutMk cId="3545725332" sldId="2147483696"/>
              <ac:spMk id="9" creationId="{2C8570FA-FAA3-4EFA-A4F1-01C285AE39DE}"/>
            </ac:spMkLst>
          </pc:spChg>
        </pc:sldLayoutChg>
        <pc:sldLayoutChg chg="modSp mod">
          <pc:chgData name="Antoneta Gjeka" userId="d5ab25cb-dc02-4544-b669-f07ec99d1f5d" providerId="ADAL" clId="{3C60C710-888C-41F7-AF93-2D71E585E9A4}" dt="2024-12-10T10:23:22.314" v="19" actId="20577"/>
          <pc:sldLayoutMkLst>
            <pc:docMk/>
            <pc:sldMasterMk cId="2523064765" sldId="2147483660"/>
            <pc:sldLayoutMk cId="3443338964" sldId="2147483706"/>
          </pc:sldLayoutMkLst>
          <pc:spChg chg="mod">
            <ac:chgData name="Antoneta Gjeka" userId="d5ab25cb-dc02-4544-b669-f07ec99d1f5d" providerId="ADAL" clId="{3C60C710-888C-41F7-AF93-2D71E585E9A4}" dt="2024-12-10T10:23:22.314" v="19" actId="20577"/>
            <ac:spMkLst>
              <pc:docMk/>
              <pc:sldMasterMk cId="2523064765" sldId="2147483660"/>
              <pc:sldLayoutMk cId="3443338964" sldId="2147483706"/>
              <ac:spMk id="8" creationId="{C2AD0284-E6BA-49D8-AB3F-D94DBB1D54F0}"/>
            </ac:spMkLst>
          </pc:spChg>
        </pc:sldLayoutChg>
        <pc:sldLayoutChg chg="modSp mod">
          <pc:chgData name="Antoneta Gjeka" userId="d5ab25cb-dc02-4544-b669-f07ec99d1f5d" providerId="ADAL" clId="{3C60C710-888C-41F7-AF93-2D71E585E9A4}" dt="2024-12-10T10:23:22.294" v="7" actId="20577"/>
          <pc:sldLayoutMkLst>
            <pc:docMk/>
            <pc:sldMasterMk cId="2523064765" sldId="2147483660"/>
            <pc:sldLayoutMk cId="395415313" sldId="2147483707"/>
          </pc:sldLayoutMkLst>
          <pc:spChg chg="mod">
            <ac:chgData name="Antoneta Gjeka" userId="d5ab25cb-dc02-4544-b669-f07ec99d1f5d" providerId="ADAL" clId="{3C60C710-888C-41F7-AF93-2D71E585E9A4}" dt="2024-12-10T10:23:22.294" v="7" actId="20577"/>
            <ac:spMkLst>
              <pc:docMk/>
              <pc:sldMasterMk cId="2523064765" sldId="2147483660"/>
              <pc:sldLayoutMk cId="395415313" sldId="2147483707"/>
              <ac:spMk id="2" creationId="{69F42FFA-3DFB-4DB2-A942-F02200203C82}"/>
            </ac:spMkLst>
          </pc:spChg>
        </pc:sldLayoutChg>
        <pc:sldLayoutChg chg="modSp mod">
          <pc:chgData name="Antoneta Gjeka" userId="d5ab25cb-dc02-4544-b669-f07ec99d1f5d" providerId="ADAL" clId="{3C60C710-888C-41F7-AF93-2D71E585E9A4}" dt="2024-12-10T10:23:22.302" v="11" actId="20577"/>
          <pc:sldLayoutMkLst>
            <pc:docMk/>
            <pc:sldMasterMk cId="2523064765" sldId="2147483660"/>
            <pc:sldLayoutMk cId="3084474769" sldId="2147483709"/>
          </pc:sldLayoutMkLst>
          <pc:spChg chg="mod">
            <ac:chgData name="Antoneta Gjeka" userId="d5ab25cb-dc02-4544-b669-f07ec99d1f5d" providerId="ADAL" clId="{3C60C710-888C-41F7-AF93-2D71E585E9A4}" dt="2024-12-10T10:23:22.302" v="11" actId="20577"/>
            <ac:spMkLst>
              <pc:docMk/>
              <pc:sldMasterMk cId="2523064765" sldId="2147483660"/>
              <pc:sldLayoutMk cId="3084474769" sldId="2147483709"/>
              <ac:spMk id="5" creationId="{203FD5EF-20DB-46AB-B412-DF9112353719}"/>
            </ac:spMkLst>
          </pc:spChg>
        </pc:sldLayoutChg>
      </pc:sldMasterChg>
    </pc:docChg>
  </pc:docChgLst>
  <pc:docChgLst>
    <pc:chgData name="Tim von Birgelen" userId="12c9ee62-fb4b-42d9-98ba-244a2ec65235" providerId="ADAL" clId="{06A17059-18AE-454C-970C-E0143B67D698}"/>
    <pc:docChg chg="custSel modMainMaster">
      <pc:chgData name="Tim von Birgelen" userId="12c9ee62-fb4b-42d9-98ba-244a2ec65235" providerId="ADAL" clId="{06A17059-18AE-454C-970C-E0143B67D698}" dt="2024-07-01T11:54:25.660" v="87" actId="20577"/>
      <pc:docMkLst>
        <pc:docMk/>
      </pc:docMkLst>
      <pc:sldMasterChg chg="modSldLayout">
        <pc:chgData name="Tim von Birgelen" userId="12c9ee62-fb4b-42d9-98ba-244a2ec65235" providerId="ADAL" clId="{06A17059-18AE-454C-970C-E0143B67D698}" dt="2024-07-01T11:54:25.660" v="87" actId="20577"/>
        <pc:sldMasterMkLst>
          <pc:docMk/>
          <pc:sldMasterMk cId="2523064765" sldId="2147483660"/>
        </pc:sldMasterMkLst>
        <pc:sldLayoutChg chg="modSp mod">
          <pc:chgData name="Tim von Birgelen" userId="12c9ee62-fb4b-42d9-98ba-244a2ec65235" providerId="ADAL" clId="{06A17059-18AE-454C-970C-E0143B67D698}" dt="2024-07-01T11:54:25.587" v="47" actId="20577"/>
          <pc:sldLayoutMkLst>
            <pc:docMk/>
            <pc:sldMasterMk cId="2523064765" sldId="2147483660"/>
            <pc:sldLayoutMk cId="1374575616" sldId="2147483661"/>
          </pc:sldLayoutMkLst>
          <pc:spChg chg="mod">
            <ac:chgData name="Tim von Birgelen" userId="12c9ee62-fb4b-42d9-98ba-244a2ec65235" providerId="ADAL" clId="{06A17059-18AE-454C-970C-E0143B67D698}" dt="2024-07-01T11:54:25.587" v="47" actId="20577"/>
            <ac:spMkLst>
              <pc:docMk/>
              <pc:sldMasterMk cId="2523064765" sldId="2147483660"/>
              <pc:sldLayoutMk cId="1374575616" sldId="2147483661"/>
              <ac:spMk id="9" creationId="{72C1EE1F-EF94-4EBA-A010-8BC3D2F38C39}"/>
            </ac:spMkLst>
          </pc:spChg>
        </pc:sldLayoutChg>
        <pc:sldLayoutChg chg="modSp mod">
          <pc:chgData name="Tim von Birgelen" userId="12c9ee62-fb4b-42d9-98ba-244a2ec65235" providerId="ADAL" clId="{06A17059-18AE-454C-970C-E0143B67D698}" dt="2024-07-01T11:54:25.603" v="59" actId="20577"/>
          <pc:sldLayoutMkLst>
            <pc:docMk/>
            <pc:sldMasterMk cId="2523064765" sldId="2147483660"/>
            <pc:sldLayoutMk cId="3415456144" sldId="2147483673"/>
          </pc:sldLayoutMkLst>
          <pc:spChg chg="mod">
            <ac:chgData name="Tim von Birgelen" userId="12c9ee62-fb4b-42d9-98ba-244a2ec65235" providerId="ADAL" clId="{06A17059-18AE-454C-970C-E0143B67D698}" dt="2024-07-01T11:54:25.603" v="59" actId="20577"/>
            <ac:spMkLst>
              <pc:docMk/>
              <pc:sldMasterMk cId="2523064765" sldId="2147483660"/>
              <pc:sldLayoutMk cId="3415456144" sldId="2147483673"/>
              <ac:spMk id="3" creationId="{C44ECCE6-4D94-443E-8C20-CA233A5C0572}"/>
            </ac:spMkLst>
          </pc:spChg>
        </pc:sldLayoutChg>
        <pc:sldLayoutChg chg="modSp mod">
          <pc:chgData name="Tim von Birgelen" userId="12c9ee62-fb4b-42d9-98ba-244a2ec65235" providerId="ADAL" clId="{06A17059-18AE-454C-970C-E0143B67D698}" dt="2024-07-01T11:54:25.619" v="71" actId="20577"/>
          <pc:sldLayoutMkLst>
            <pc:docMk/>
            <pc:sldMasterMk cId="2523064765" sldId="2147483660"/>
            <pc:sldLayoutMk cId="675883818" sldId="2147483675"/>
          </pc:sldLayoutMkLst>
          <pc:spChg chg="mod">
            <ac:chgData name="Tim von Birgelen" userId="12c9ee62-fb4b-42d9-98ba-244a2ec65235" providerId="ADAL" clId="{06A17059-18AE-454C-970C-E0143B67D698}" dt="2024-07-01T11:54:25.619" v="71" actId="20577"/>
            <ac:spMkLst>
              <pc:docMk/>
              <pc:sldMasterMk cId="2523064765" sldId="2147483660"/>
              <pc:sldLayoutMk cId="675883818" sldId="2147483675"/>
              <ac:spMk id="8" creationId="{53797230-5A6C-4718-8C90-CB9F2709B382}"/>
            </ac:spMkLst>
          </pc:spChg>
        </pc:sldLayoutChg>
        <pc:sldLayoutChg chg="modSp mod">
          <pc:chgData name="Tim von Birgelen" userId="12c9ee62-fb4b-42d9-98ba-244a2ec65235" providerId="ADAL" clId="{06A17059-18AE-454C-970C-E0143B67D698}" dt="2024-07-01T11:54:25.635" v="79" actId="20577"/>
          <pc:sldLayoutMkLst>
            <pc:docMk/>
            <pc:sldMasterMk cId="2523064765" sldId="2147483660"/>
            <pc:sldLayoutMk cId="2275899235" sldId="2147483678"/>
          </pc:sldLayoutMkLst>
          <pc:spChg chg="mod">
            <ac:chgData name="Tim von Birgelen" userId="12c9ee62-fb4b-42d9-98ba-244a2ec65235" providerId="ADAL" clId="{06A17059-18AE-454C-970C-E0143B67D698}" dt="2024-07-01T11:54:25.635" v="79" actId="20577"/>
            <ac:spMkLst>
              <pc:docMk/>
              <pc:sldMasterMk cId="2523064765" sldId="2147483660"/>
              <pc:sldLayoutMk cId="2275899235" sldId="2147483678"/>
              <ac:spMk id="11" creationId="{A55C34B4-681E-4FDA-A9BB-6BC31D94C8D6}"/>
            </ac:spMkLst>
          </pc:spChg>
        </pc:sldLayoutChg>
        <pc:sldLayoutChg chg="modSp mod">
          <pc:chgData name="Tim von Birgelen" userId="12c9ee62-fb4b-42d9-98ba-244a2ec65235" providerId="ADAL" clId="{06A17059-18AE-454C-970C-E0143B67D698}" dt="2024-07-01T11:54:25.660" v="87" actId="20577"/>
          <pc:sldLayoutMkLst>
            <pc:docMk/>
            <pc:sldMasterMk cId="2523064765" sldId="2147483660"/>
            <pc:sldLayoutMk cId="1436988196" sldId="2147483681"/>
          </pc:sldLayoutMkLst>
          <pc:spChg chg="mod">
            <ac:chgData name="Tim von Birgelen" userId="12c9ee62-fb4b-42d9-98ba-244a2ec65235" providerId="ADAL" clId="{06A17059-18AE-454C-970C-E0143B67D698}" dt="2024-07-01T11:54:25.660" v="87" actId="20577"/>
            <ac:spMkLst>
              <pc:docMk/>
              <pc:sldMasterMk cId="2523064765" sldId="2147483660"/>
              <pc:sldLayoutMk cId="1436988196" sldId="2147483681"/>
              <ac:spMk id="14" creationId="{089CBEB5-348B-49F3-8F8B-FDEE08950E37}"/>
            </ac:spMkLst>
          </pc:spChg>
        </pc:sldLayoutChg>
        <pc:sldLayoutChg chg="modSp mod">
          <pc:chgData name="Tim von Birgelen" userId="12c9ee62-fb4b-42d9-98ba-244a2ec65235" providerId="ADAL" clId="{06A17059-18AE-454C-970C-E0143B67D698}" dt="2024-07-01T11:54:25.652" v="83" actId="20577"/>
          <pc:sldLayoutMkLst>
            <pc:docMk/>
            <pc:sldMasterMk cId="2523064765" sldId="2147483660"/>
            <pc:sldLayoutMk cId="2548612008" sldId="2147483690"/>
          </pc:sldLayoutMkLst>
          <pc:spChg chg="mod">
            <ac:chgData name="Tim von Birgelen" userId="12c9ee62-fb4b-42d9-98ba-244a2ec65235" providerId="ADAL" clId="{06A17059-18AE-454C-970C-E0143B67D698}" dt="2024-07-01T11:54:25.652" v="83" actId="20577"/>
            <ac:spMkLst>
              <pc:docMk/>
              <pc:sldMasterMk cId="2523064765" sldId="2147483660"/>
              <pc:sldLayoutMk cId="2548612008" sldId="2147483690"/>
              <ac:spMk id="10" creationId="{549048C1-340D-44C4-857B-1B201EC9A7E7}"/>
            </ac:spMkLst>
          </pc:spChg>
        </pc:sldLayoutChg>
        <pc:sldLayoutChg chg="modSp mod">
          <pc:chgData name="Tim von Birgelen" userId="12c9ee62-fb4b-42d9-98ba-244a2ec65235" providerId="ADAL" clId="{06A17059-18AE-454C-970C-E0143B67D698}" dt="2024-07-01T11:54:25.619" v="67" actId="20577"/>
          <pc:sldLayoutMkLst>
            <pc:docMk/>
            <pc:sldMasterMk cId="2523064765" sldId="2147483660"/>
            <pc:sldLayoutMk cId="3607999529" sldId="2147483694"/>
          </pc:sldLayoutMkLst>
          <pc:spChg chg="mod">
            <ac:chgData name="Tim von Birgelen" userId="12c9ee62-fb4b-42d9-98ba-244a2ec65235" providerId="ADAL" clId="{06A17059-18AE-454C-970C-E0143B67D698}" dt="2024-07-01T11:54:25.619" v="67" actId="20577"/>
            <ac:spMkLst>
              <pc:docMk/>
              <pc:sldMasterMk cId="2523064765" sldId="2147483660"/>
              <pc:sldLayoutMk cId="3607999529" sldId="2147483694"/>
              <ac:spMk id="7" creationId="{DB8BC610-C1B0-4C6A-B5C2-80DA487CE5DE}"/>
            </ac:spMkLst>
          </pc:spChg>
        </pc:sldLayoutChg>
        <pc:sldLayoutChg chg="modSp mod">
          <pc:chgData name="Tim von Birgelen" userId="12c9ee62-fb4b-42d9-98ba-244a2ec65235" providerId="ADAL" clId="{06A17059-18AE-454C-970C-E0143B67D698}" dt="2024-07-01T11:54:25.635" v="75" actId="20577"/>
          <pc:sldLayoutMkLst>
            <pc:docMk/>
            <pc:sldMasterMk cId="2523064765" sldId="2147483660"/>
            <pc:sldLayoutMk cId="3545725332" sldId="2147483696"/>
          </pc:sldLayoutMkLst>
          <pc:spChg chg="mod">
            <ac:chgData name="Tim von Birgelen" userId="12c9ee62-fb4b-42d9-98ba-244a2ec65235" providerId="ADAL" clId="{06A17059-18AE-454C-970C-E0143B67D698}" dt="2024-07-01T11:54:25.635" v="75" actId="20577"/>
            <ac:spMkLst>
              <pc:docMk/>
              <pc:sldMasterMk cId="2523064765" sldId="2147483660"/>
              <pc:sldLayoutMk cId="3545725332" sldId="2147483696"/>
              <ac:spMk id="9" creationId="{2C8570FA-FAA3-4EFA-A4F1-01C285AE39DE}"/>
            </ac:spMkLst>
          </pc:spChg>
        </pc:sldLayoutChg>
        <pc:sldLayoutChg chg="modSp mod">
          <pc:chgData name="Tim von Birgelen" userId="12c9ee62-fb4b-42d9-98ba-244a2ec65235" providerId="ADAL" clId="{06A17059-18AE-454C-970C-E0143B67D698}" dt="2024-07-01T11:54:25.603" v="63" actId="20577"/>
          <pc:sldLayoutMkLst>
            <pc:docMk/>
            <pc:sldMasterMk cId="2523064765" sldId="2147483660"/>
            <pc:sldLayoutMk cId="3443338964" sldId="2147483706"/>
          </pc:sldLayoutMkLst>
          <pc:spChg chg="mod">
            <ac:chgData name="Tim von Birgelen" userId="12c9ee62-fb4b-42d9-98ba-244a2ec65235" providerId="ADAL" clId="{06A17059-18AE-454C-970C-E0143B67D698}" dt="2024-07-01T11:54:25.603" v="63" actId="20577"/>
            <ac:spMkLst>
              <pc:docMk/>
              <pc:sldMasterMk cId="2523064765" sldId="2147483660"/>
              <pc:sldLayoutMk cId="3443338964" sldId="2147483706"/>
              <ac:spMk id="8" creationId="{C2AD0284-E6BA-49D8-AB3F-D94DBB1D54F0}"/>
            </ac:spMkLst>
          </pc:spChg>
        </pc:sldLayoutChg>
        <pc:sldLayoutChg chg="modSp mod">
          <pc:chgData name="Tim von Birgelen" userId="12c9ee62-fb4b-42d9-98ba-244a2ec65235" providerId="ADAL" clId="{06A17059-18AE-454C-970C-E0143B67D698}" dt="2024-07-01T11:54:25.587" v="51" actId="20577"/>
          <pc:sldLayoutMkLst>
            <pc:docMk/>
            <pc:sldMasterMk cId="2523064765" sldId="2147483660"/>
            <pc:sldLayoutMk cId="395415313" sldId="2147483707"/>
          </pc:sldLayoutMkLst>
          <pc:spChg chg="mod">
            <ac:chgData name="Tim von Birgelen" userId="12c9ee62-fb4b-42d9-98ba-244a2ec65235" providerId="ADAL" clId="{06A17059-18AE-454C-970C-E0143B67D698}" dt="2024-07-01T11:54:25.587" v="51" actId="20577"/>
            <ac:spMkLst>
              <pc:docMk/>
              <pc:sldMasterMk cId="2523064765" sldId="2147483660"/>
              <pc:sldLayoutMk cId="395415313" sldId="2147483707"/>
              <ac:spMk id="2" creationId="{69F42FFA-3DFB-4DB2-A942-F02200203C82}"/>
            </ac:spMkLst>
          </pc:spChg>
        </pc:sldLayoutChg>
        <pc:sldLayoutChg chg="modSp mod">
          <pc:chgData name="Tim von Birgelen" userId="12c9ee62-fb4b-42d9-98ba-244a2ec65235" providerId="ADAL" clId="{06A17059-18AE-454C-970C-E0143B67D698}" dt="2024-07-01T11:54:25.603" v="55" actId="20577"/>
          <pc:sldLayoutMkLst>
            <pc:docMk/>
            <pc:sldMasterMk cId="2523064765" sldId="2147483660"/>
            <pc:sldLayoutMk cId="3084474769" sldId="2147483709"/>
          </pc:sldLayoutMkLst>
          <pc:spChg chg="mod">
            <ac:chgData name="Tim von Birgelen" userId="12c9ee62-fb4b-42d9-98ba-244a2ec65235" providerId="ADAL" clId="{06A17059-18AE-454C-970C-E0143B67D698}" dt="2024-07-01T11:54:25.603" v="55" actId="20577"/>
            <ac:spMkLst>
              <pc:docMk/>
              <pc:sldMasterMk cId="2523064765" sldId="2147483660"/>
              <pc:sldLayoutMk cId="3084474769" sldId="2147483709"/>
              <ac:spMk id="5" creationId="{203FD5EF-20DB-46AB-B412-DF9112353719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F6FD348-9C7F-4865-875C-863EC6E2CB8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294207-A46E-4F9A-91C9-BB4398CEA98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/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105526-C577-427D-800D-7921EA16026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CA4CFA-39AC-4AB6-B521-EBDB0AF74AF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7AEDCC-D3AE-4D3E-A1AA-6BA600F27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262122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Ericsson Hilda Light" panose="000004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Ericsson Hilda Light" panose="00000400000000000000" pitchFamily="2" charset="0"/>
              </a:defRPr>
            </a:lvl1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Ericsson Hilda Light" panose="000004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Ericsson Hilda Light" panose="00000400000000000000" pitchFamily="2" charset="0"/>
              </a:defRPr>
            </a:lvl1pPr>
          </a:lstStyle>
          <a:p>
            <a:fld id="{F949BC75-2359-4F98-918A-7033C92AD48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333820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Ericsson Hilda Light" panose="00000400000000000000" pitchFamily="2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Ericsson Hilda Light" panose="00000400000000000000" pitchFamily="2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Ericsson Hilda Light" panose="00000400000000000000" pitchFamily="2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Ericsson Hilda Light" panose="00000400000000000000" pitchFamily="2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Ericsson Hilda Light" panose="00000400000000000000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49BC75-2359-4F98-918A-7033C92AD487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6238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GB"/>
              <a:t> 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A9966BF-A434-4BC2-9969-A0AE8B068B9B}" type="slidenum">
              <a:rPr lang="en-GB" smtClean="0"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9822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Title_TM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3457576"/>
          </a:xfrm>
        </p:spPr>
        <p:txBody>
          <a:bodyPr/>
          <a:lstStyle>
            <a:lvl1pPr>
              <a:lnSpc>
                <a:spcPct val="85000"/>
              </a:lnSpc>
              <a:defRPr sz="8000" b="0" kern="1400" spc="-16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Title/cover page,   Ericsson Hilda Light 80pt, max 3-lines</a:t>
            </a:r>
            <a:endParaRPr lang="en-US"/>
          </a:p>
        </p:txBody>
      </p:sp>
      <p:sp>
        <p:nvSpPr>
          <p:cNvPr id="22530" name="SubTitle_TM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5" y="4149725"/>
            <a:ext cx="5472114" cy="2087563"/>
          </a:xfrm>
          <a:prstGeom prst="rect">
            <a:avLst/>
          </a:prstGeom>
        </p:spPr>
        <p:txBody>
          <a:bodyPr lIns="7200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Description/subtitle/speaker…</a:t>
            </a:r>
            <a:br>
              <a:rPr lang="en-GB" dirty="0"/>
            </a:br>
            <a:r>
              <a:rPr lang="en-US" dirty="0"/>
              <a:t>Ericsson Hilda Black 20pt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6240463" y="6264000"/>
            <a:ext cx="1910479" cy="262800"/>
          </a:xfrm>
          <a:prstGeom prst="rect">
            <a:avLst/>
          </a:prstGeom>
        </p:spPr>
        <p:txBody>
          <a:bodyPr wrap="none" tIns="0" bIns="0" anchor="ctr" anchorCtr="0"/>
          <a:lstStyle>
            <a:lvl1pPr marL="0" indent="0" algn="r">
              <a:buNone/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Speaker name</a:t>
            </a:r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1" hasCustomPrompt="1"/>
          </p:nvPr>
        </p:nvSpPr>
        <p:spPr>
          <a:xfrm>
            <a:off x="8229600" y="6264000"/>
            <a:ext cx="2515041" cy="26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rIns="0" bIns="0" anchor="ctr" anchorCtr="0"/>
          <a:lstStyle>
            <a:lvl1pPr marL="0" indent="0" algn="ctr">
              <a:buNone/>
              <a:defRPr lang="en-US" sz="1200" dirty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Organization</a:t>
            </a:r>
            <a:endParaRPr lang="en-US"/>
          </a:p>
        </p:txBody>
      </p:sp>
      <p:sp>
        <p:nvSpPr>
          <p:cNvPr id="15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10811951" y="6264000"/>
            <a:ext cx="897503" cy="26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rIns="0" bIns="0" anchor="ctr" anchorCtr="0"/>
          <a:lstStyle>
            <a:lvl1pPr marL="0" indent="0" algn="ctr">
              <a:buNone/>
              <a:defRPr lang="en-US" sz="1200" dirty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YYYY-MM-DD</a:t>
            </a:r>
            <a:endParaRPr lang="en-US"/>
          </a:p>
        </p:txBody>
      </p:sp>
      <p:sp>
        <p:nvSpPr>
          <p:cNvPr id="9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72C1EE1F-EF94-4EBA-A010-8BC3D2F38C39}"/>
              </a:ext>
            </a:extLst>
          </p:cNvPr>
          <p:cNvSpPr txBox="1"/>
          <p:nvPr userDrawn="1"/>
        </p:nvSpPr>
        <p:spPr>
          <a:xfrm>
            <a:off x="421638" y="6524625"/>
            <a:ext cx="3539430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de-DE" sz="800" b="0" i="0" u="none">
                <a:solidFill>
                  <a:schemeClr val="tx1"/>
                </a:solidFill>
                <a:latin typeface="+mn-lt"/>
              </a:rPr>
              <a:t>  |  EDDUWPE Uwe Petersen  |  2024-02-26  |  Ericsson Internal  |  Page </a:t>
            </a:r>
            <a:fld id="{B0FB9543-1D33-4502-A6CE-4A62CC52A6F7}" type="slidenum">
              <a:rPr lang="de-DE" sz="800" b="0" i="0" u="none" smtClean="0">
                <a:solidFill>
                  <a:schemeClr val="tx1"/>
                </a:solidFill>
                <a:latin typeface="+mn-lt"/>
              </a:rPr>
              <a:t>‹#›</a:t>
            </a:fld>
            <a:r>
              <a:rPr lang="de-DE" sz="800" b="0" i="0" u="none">
                <a:solidFill>
                  <a:schemeClr val="tx1"/>
                </a:solidFill>
                <a:latin typeface="+mn-lt"/>
              </a:rPr>
              <a:t> of 12</a:t>
            </a:r>
            <a:endParaRPr lang="en-US" sz="800" b="0" i="0" u="none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74575616"/>
      </p:ext>
    </p:extLst>
  </p:cSld>
  <p:clrMapOvr>
    <a:masterClrMapping/>
  </p:clrMapOvr>
  <p:hf sldNum="0" hdr="0" ftr="0"/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_SM">
            <a:extLst>
              <a:ext uri="{FF2B5EF4-FFF2-40B4-BE49-F238E27FC236}">
                <a16:creationId xmlns:a16="http://schemas.microsoft.com/office/drawing/2014/main" id="{2C948968-FB06-45CC-8259-6BDE4430EACB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  <a:endParaRPr lang="en-US"/>
          </a:p>
        </p:txBody>
      </p:sp>
      <p:sp>
        <p:nvSpPr>
          <p:cNvPr id="3" name="Content Placeholder 1"/>
          <p:cNvSpPr>
            <a:spLocks noGrp="1"/>
          </p:cNvSpPr>
          <p:nvPr>
            <p:ph sz="quarter" idx="1" hasCustomPrompt="1"/>
          </p:nvPr>
        </p:nvSpPr>
        <p:spPr>
          <a:xfrm>
            <a:off x="481655" y="1844674"/>
            <a:ext cx="5472113" cy="2089151"/>
          </a:xfrm>
          <a:prstGeom prst="rect">
            <a:avLst/>
          </a:prstGeom>
        </p:spPr>
        <p:txBody>
          <a:bodyPr lIns="72000" tIns="36000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  <a:p>
            <a:pPr lvl="3"/>
            <a:r>
              <a:rPr lang="en-US" dirty="0"/>
              <a:t>Fourth level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sz="quarter" idx="2" hasCustomPrompt="1"/>
          </p:nvPr>
        </p:nvSpPr>
        <p:spPr>
          <a:xfrm>
            <a:off x="6242694" y="1847723"/>
            <a:ext cx="5472113" cy="2089151"/>
          </a:xfrm>
          <a:prstGeom prst="rect">
            <a:avLst/>
          </a:prstGeom>
        </p:spPr>
        <p:txBody>
          <a:bodyPr lIns="72000" tIns="36000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  <a:p>
            <a:pPr lvl="3"/>
            <a:r>
              <a:rPr lang="en-US" dirty="0"/>
              <a:t>Fourth level</a:t>
            </a:r>
            <a:endParaRPr lang="en-US"/>
          </a:p>
        </p:txBody>
      </p:sp>
      <p:sp>
        <p:nvSpPr>
          <p:cNvPr id="6" name="Content Placeholder 3"/>
          <p:cNvSpPr>
            <a:spLocks noGrp="1"/>
          </p:cNvSpPr>
          <p:nvPr>
            <p:ph sz="quarter" idx="4" hasCustomPrompt="1"/>
          </p:nvPr>
        </p:nvSpPr>
        <p:spPr>
          <a:xfrm>
            <a:off x="6242694" y="4151955"/>
            <a:ext cx="5472113" cy="2087564"/>
          </a:xfrm>
          <a:prstGeom prst="rect">
            <a:avLst/>
          </a:prstGeom>
        </p:spPr>
        <p:txBody>
          <a:bodyPr lIns="72000" tIns="36000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  <a:p>
            <a:pPr lvl="3"/>
            <a:r>
              <a:rPr lang="en-US" dirty="0"/>
              <a:t>Fourth level</a:t>
            </a:r>
            <a:endParaRPr lang="en-US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5BD2C41D-0700-4885-AB77-25AFFE4E1FDA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81655" y="4152597"/>
            <a:ext cx="5472113" cy="2089151"/>
          </a:xfrm>
          <a:prstGeom prst="rect">
            <a:avLst/>
          </a:prstGeom>
        </p:spPr>
        <p:txBody>
          <a:bodyPr lIns="72000" tIns="36000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  <a:p>
            <a:pPr lvl="3"/>
            <a:r>
              <a:rPr lang="en-US" dirty="0"/>
              <a:t>Fourth level</a:t>
            </a:r>
            <a:endParaRPr lang="en-US"/>
          </a:p>
        </p:txBody>
      </p:sp>
      <p:sp>
        <p:nvSpPr>
          <p:cNvPr id="10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549048C1-340D-44C4-857B-1B201EC9A7E7}"/>
              </a:ext>
            </a:extLst>
          </p:cNvPr>
          <p:cNvSpPr txBox="1"/>
          <p:nvPr userDrawn="1"/>
        </p:nvSpPr>
        <p:spPr>
          <a:xfrm>
            <a:off x="421638" y="6524625"/>
            <a:ext cx="3539430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de-DE" sz="800" b="0" i="0" u="none">
                <a:solidFill>
                  <a:schemeClr val="tx1"/>
                </a:solidFill>
                <a:latin typeface="+mn-lt"/>
              </a:rPr>
              <a:t>  |  EDDUWPE Uwe Petersen  |  2024-02-26  |  Ericsson Internal  |  Page </a:t>
            </a:r>
            <a:fld id="{3655FA85-DF93-404B-A81A-C45E37251464}" type="slidenum">
              <a:rPr lang="de-DE" sz="800" b="0" i="0" u="none" smtClean="0">
                <a:solidFill>
                  <a:schemeClr val="tx1"/>
                </a:solidFill>
                <a:latin typeface="+mn-lt"/>
              </a:rPr>
              <a:t>‹#›</a:t>
            </a:fld>
            <a:r>
              <a:rPr lang="de-DE" sz="800" b="0" i="0" u="none">
                <a:solidFill>
                  <a:schemeClr val="tx1"/>
                </a:solidFill>
                <a:latin typeface="+mn-lt"/>
              </a:rPr>
              <a:t> of 12</a:t>
            </a:r>
            <a:endParaRPr lang="en-US" sz="800" b="0" i="0" u="none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48612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8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_SM">
            <a:extLst>
              <a:ext uri="{FF2B5EF4-FFF2-40B4-BE49-F238E27FC236}">
                <a16:creationId xmlns:a16="http://schemas.microsoft.com/office/drawing/2014/main" id="{99858DC4-E787-41D2-A613-961D60F89117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  <a:endParaRPr lang="en-US"/>
          </a:p>
        </p:txBody>
      </p:sp>
      <p:sp>
        <p:nvSpPr>
          <p:cNvPr id="3" name="Content Placeholder 1"/>
          <p:cNvSpPr>
            <a:spLocks noGrp="1"/>
          </p:cNvSpPr>
          <p:nvPr>
            <p:ph sz="quarter" idx="1" hasCustomPrompt="1"/>
          </p:nvPr>
        </p:nvSpPr>
        <p:spPr>
          <a:xfrm>
            <a:off x="481560" y="1844675"/>
            <a:ext cx="2592389" cy="2089150"/>
          </a:xfrm>
          <a:prstGeom prst="rect">
            <a:avLst/>
          </a:prstGeom>
        </p:spPr>
        <p:txBody>
          <a:bodyPr lIns="72000" tIns="36000"/>
          <a:lstStyle>
            <a:lvl1pPr>
              <a:defRPr sz="20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sz="quarter" idx="2" hasCustomPrompt="1"/>
          </p:nvPr>
        </p:nvSpPr>
        <p:spPr>
          <a:xfrm>
            <a:off x="6243216" y="1844674"/>
            <a:ext cx="2592387" cy="2089150"/>
          </a:xfrm>
          <a:prstGeom prst="rect">
            <a:avLst/>
          </a:prstGeom>
        </p:spPr>
        <p:txBody>
          <a:bodyPr lIns="72000" tIns="36000"/>
          <a:lstStyle>
            <a:lvl1pPr>
              <a:defRPr sz="20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2000"/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3"/>
            <a:endParaRPr lang="en-US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3" hasCustomPrompt="1"/>
          </p:nvPr>
        </p:nvSpPr>
        <p:spPr>
          <a:xfrm>
            <a:off x="481561" y="4151134"/>
            <a:ext cx="2592389" cy="2087563"/>
          </a:xfrm>
          <a:prstGeom prst="rect">
            <a:avLst/>
          </a:prstGeom>
        </p:spPr>
        <p:txBody>
          <a:bodyPr lIns="72000" tIns="36000"/>
          <a:lstStyle>
            <a:lvl1pPr>
              <a:defRPr sz="20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</p:txBody>
      </p:sp>
      <p:sp>
        <p:nvSpPr>
          <p:cNvPr id="6" name="Content Placeholder 4"/>
          <p:cNvSpPr>
            <a:spLocks noGrp="1"/>
          </p:cNvSpPr>
          <p:nvPr>
            <p:ph sz="quarter" idx="4" hasCustomPrompt="1"/>
          </p:nvPr>
        </p:nvSpPr>
        <p:spPr>
          <a:xfrm>
            <a:off x="6243152" y="4151245"/>
            <a:ext cx="2592387" cy="2086292"/>
          </a:xfrm>
          <a:prstGeom prst="rect">
            <a:avLst/>
          </a:prstGeom>
        </p:spPr>
        <p:txBody>
          <a:bodyPr lIns="72000" tIns="36000"/>
          <a:lstStyle>
            <a:lvl1pPr>
              <a:defRPr sz="20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2000"/>
            </a:lvl3pPr>
            <a:lvl4pPr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</p:txBody>
      </p:sp>
      <p:sp>
        <p:nvSpPr>
          <p:cNvPr id="9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3359835" y="1844674"/>
            <a:ext cx="2592388" cy="2089150"/>
          </a:xfrm>
          <a:prstGeom prst="rect">
            <a:avLst/>
          </a:prstGeom>
        </p:spPr>
        <p:txBody>
          <a:bodyPr lIns="72000" tIns="36000"/>
          <a:lstStyle>
            <a:lvl1pPr>
              <a:defRPr sz="20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</p:txBody>
      </p:sp>
      <p:sp>
        <p:nvSpPr>
          <p:cNvPr id="8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361288" y="4151861"/>
            <a:ext cx="2592387" cy="2087563"/>
          </a:xfrm>
          <a:prstGeom prst="rect">
            <a:avLst/>
          </a:prstGeom>
        </p:spPr>
        <p:txBody>
          <a:bodyPr lIns="72000" tIns="36000"/>
          <a:lstStyle>
            <a:lvl1pPr>
              <a:defRPr sz="20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</p:txBody>
      </p:sp>
      <p:sp>
        <p:nvSpPr>
          <p:cNvPr id="11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9122324" y="1844674"/>
            <a:ext cx="2592387" cy="2089151"/>
          </a:xfrm>
          <a:prstGeom prst="rect">
            <a:avLst/>
          </a:prstGeom>
        </p:spPr>
        <p:txBody>
          <a:bodyPr lIns="72000" tIns="36000"/>
          <a:lstStyle>
            <a:lvl1pPr>
              <a:defRPr sz="20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2000"/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3"/>
            <a:endParaRPr lang="en-US" dirty="0"/>
          </a:p>
        </p:txBody>
      </p:sp>
      <p:sp>
        <p:nvSpPr>
          <p:cNvPr id="10" name="Content Placeholder 8"/>
          <p:cNvSpPr>
            <a:spLocks noGrp="1"/>
          </p:cNvSpPr>
          <p:nvPr>
            <p:ph sz="quarter" idx="12" hasCustomPrompt="1"/>
          </p:nvPr>
        </p:nvSpPr>
        <p:spPr>
          <a:xfrm>
            <a:off x="9122324" y="4151861"/>
            <a:ext cx="2592387" cy="2087562"/>
          </a:xfrm>
          <a:prstGeom prst="rect">
            <a:avLst/>
          </a:prstGeom>
        </p:spPr>
        <p:txBody>
          <a:bodyPr lIns="72000" tIns="36000"/>
          <a:lstStyle>
            <a:lvl1pPr>
              <a:defRPr sz="20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</p:txBody>
      </p:sp>
      <p:sp>
        <p:nvSpPr>
          <p:cNvPr id="14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089CBEB5-348B-49F3-8F8B-FDEE08950E37}"/>
              </a:ext>
            </a:extLst>
          </p:cNvPr>
          <p:cNvSpPr txBox="1"/>
          <p:nvPr userDrawn="1"/>
        </p:nvSpPr>
        <p:spPr>
          <a:xfrm>
            <a:off x="421638" y="6524625"/>
            <a:ext cx="3539430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de-DE" sz="800" b="0" i="0" u="none">
                <a:solidFill>
                  <a:schemeClr val="tx1"/>
                </a:solidFill>
                <a:latin typeface="+mn-lt"/>
              </a:rPr>
              <a:t>  |  EDDUWPE Uwe Petersen  |  2024-02-26  |  Ericsson Internal  |  Page </a:t>
            </a:r>
            <a:fld id="{51D63A27-561C-4374-885A-1420946EB17A}" type="slidenum">
              <a:rPr lang="de-DE" sz="800" b="0" i="0" u="none" smtClean="0">
                <a:solidFill>
                  <a:schemeClr val="tx1"/>
                </a:solidFill>
                <a:latin typeface="+mn-lt"/>
              </a:rPr>
              <a:t>‹#›</a:t>
            </a:fld>
            <a:r>
              <a:rPr lang="de-DE" sz="800" b="0" i="0" u="none">
                <a:solidFill>
                  <a:schemeClr val="tx1"/>
                </a:solidFill>
                <a:latin typeface="+mn-lt"/>
              </a:rPr>
              <a:t> of 12</a:t>
            </a:r>
            <a:endParaRPr lang="en-US" sz="800" b="0" i="0" u="none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369881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ck logo 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_TM">
            <a:extLst>
              <a:ext uri="{FF2B5EF4-FFF2-40B4-BE49-F238E27FC236}">
                <a16:creationId xmlns:a16="http://schemas.microsoft.com/office/drawing/2014/main" id="{B200748E-0B61-48E1-8B47-504C30250995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3071813" y="4309200"/>
            <a:ext cx="6048375" cy="347472"/>
          </a:xfrm>
          <a:prstGeom prst="rect">
            <a:avLst/>
          </a:prstGeom>
        </p:spPr>
        <p:txBody>
          <a:bodyPr rIns="7200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Use this space for relevant Ericsson URLs or hashtags</a:t>
            </a:r>
            <a:endParaRPr lang="en-US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8979B00C-7C1F-4F17-8D52-31D787A1234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06895" y="2854112"/>
            <a:ext cx="1163145" cy="1163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1685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mbedded charac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9AF35DD-3E5E-42CB-AFA5-5E09E14F72A4}"/>
              </a:ext>
            </a:extLst>
          </p:cNvPr>
          <p:cNvSpPr txBox="1"/>
          <p:nvPr userDrawn="1"/>
        </p:nvSpPr>
        <p:spPr bwMode="auto">
          <a:xfrm>
            <a:off x="479425" y="142897"/>
            <a:ext cx="11233149" cy="6561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Clr>
                <a:schemeClr val="tx1"/>
              </a:buClr>
              <a:buFont typeface="Ericsson Hilda Light" panose="00000400000000000000" pitchFamily="2" charset="0"/>
              <a:buNone/>
            </a:pPr>
            <a:r>
              <a:rPr lang="en-US" sz="1400" b="1" dirty="0">
                <a:solidFill>
                  <a:schemeClr val="tx1"/>
                </a:solidFill>
                <a:latin typeface="+mn-lt"/>
              </a:rPr>
              <a:t>This Master Slide is to ensure that all our characters are embedded with the presentation. Should not be used in a presentation.</a:t>
            </a:r>
            <a:endParaRPr lang="en-US"/>
          </a:p>
          <a:p>
            <a:pPr marL="0" indent="0">
              <a:buClr>
                <a:schemeClr val="tx1"/>
              </a:buClr>
              <a:buFont typeface="Ericsson Hilda Light" panose="00000400000000000000" pitchFamily="2" charset="0"/>
              <a:buNone/>
            </a:pPr>
            <a:endParaRPr lang="en-US" sz="1400" b="1" dirty="0">
              <a:solidFill>
                <a:schemeClr val="tx1"/>
              </a:solidFill>
              <a:latin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r>
              <a:rPr lang="en-US" sz="1200" u="sng" dirty="0" err="1">
                <a:solidFill>
                  <a:schemeClr val="tx1"/>
                </a:solidFill>
                <a:latin typeface="Ericsson Hilda ExtraLight" panose="00000300000000000000" pitchFamily="2" charset="0"/>
              </a:rPr>
              <a:t>EricssonHilda</a:t>
            </a:r>
            <a:r>
              <a:rPr lang="en-US" sz="1200" u="sng" dirty="0">
                <a:solidFill>
                  <a:schemeClr val="tx1"/>
                </a:solidFill>
                <a:latin typeface="Ericsson Hilda ExtraLight" panose="00000300000000000000" pitchFamily="2" charset="0"/>
              </a:rPr>
              <a:t>(</a:t>
            </a:r>
            <a:r>
              <a:rPr lang="en-US" sz="1200" u="sng" dirty="0" err="1">
                <a:solidFill>
                  <a:schemeClr val="tx1"/>
                </a:solidFill>
                <a:latin typeface="Ericsson Hilda ExtraLight" panose="00000300000000000000" pitchFamily="2" charset="0"/>
              </a:rPr>
              <a:t>ExtraLight</a:t>
            </a:r>
            <a:r>
              <a:rPr lang="en-US" sz="1200" u="sng" dirty="0">
                <a:solidFill>
                  <a:schemeClr val="tx1"/>
                </a:solidFill>
                <a:latin typeface="Ericsson Hilda ExtraLight" panose="00000300000000000000" pitchFamily="2" charset="0"/>
              </a:rPr>
              <a:t>):</a:t>
            </a:r>
            <a:r>
              <a:rPr lang="en-US" sz="1200" dirty="0">
                <a:solidFill>
                  <a:schemeClr val="tx1"/>
                </a:solidFill>
                <a:latin typeface="Ericsson Hilda ExtraLight" panose="00000300000000000000" pitchFamily="2" charset="0"/>
              </a:rPr>
              <a:t>!"#$%&amp;'()*+,./0123456789:;&lt;=&gt;?@ABCDEFGHIJKLMNOPQRSTUVWXYZ[\]^_`</a:t>
            </a:r>
            <a:r>
              <a:rPr lang="en-US" sz="1200" dirty="0" err="1">
                <a:solidFill>
                  <a:schemeClr val="tx1"/>
                </a:solidFill>
                <a:latin typeface="Ericsson Hilda ExtraLight" panose="00000300000000000000" pitchFamily="2" charset="0"/>
              </a:rPr>
              <a:t>abcdefghijklmnopqrstuvwxyz</a:t>
            </a:r>
            <a:r>
              <a:rPr lang="en-US" sz="1200" dirty="0">
                <a:solidFill>
                  <a:schemeClr val="tx1"/>
                </a:solidFill>
                <a:latin typeface="Ericsson Hilda ExtraLight" panose="00000300000000000000" pitchFamily="2" charset="0"/>
              </a:rPr>
              <a:t>{|}~¡¢£¤¥¦§¨©ª«¬®¯°±²³´¶·¸¹º»¼½ÀÁÂÃÄÅÆÇÈËÌÍÎÏÐÑÒÓÔÕÖ×ØÙÚÛÜÝÞßàáâãäåæçèéêëìíîïðñòóôõö÷øùúûüýþÿĀāĂăąĆćĊċ</a:t>
            </a:r>
            <a:r>
              <a:rPr lang="en-US" sz="1200" kern="1200" dirty="0">
                <a:solidFill>
                  <a:schemeClr val="tx1"/>
                </a:solidFill>
                <a:latin typeface="Ericsson Hilda ExtraLight" panose="00000300000000000000" pitchFamily="2" charset="0"/>
                <a:ea typeface="+mn-ea"/>
                <a:cs typeface="+mn-cs"/>
              </a:rPr>
              <a:t>Čč</a:t>
            </a:r>
            <a:r>
              <a:rPr lang="en-US" sz="1200" dirty="0">
                <a:solidFill>
                  <a:schemeClr val="tx1"/>
                </a:solidFill>
                <a:latin typeface="Ericsson Hilda ExtraLight" panose="00000300000000000000" pitchFamily="2" charset="0"/>
              </a:rPr>
              <a:t>ĎďĐđĒĖėĘęĚěĞğĠġĢģĪīĮįİıĶķĹĺĻļĽľŁłŃńŅņŇňŌŐőŒœŔŕŖŗŘřŚśŞşŠšŢţŤťŪūŮůŰűŲųŴŵŶŷŸŹźŻżŽžƒȘșˆˇ˘˙˚˛˜˝</a:t>
            </a:r>
            <a:r>
              <a:rPr lang="en-US" sz="1200" dirty="0" err="1">
                <a:solidFill>
                  <a:schemeClr val="tx1"/>
                </a:solidFill>
                <a:latin typeface="Ericsson Hilda ExtraLight" panose="00000300000000000000" pitchFamily="2" charset="0"/>
              </a:rPr>
              <a:t>ẀẁẃẄẅỲỳ</a:t>
            </a:r>
            <a:r>
              <a:rPr lang="en-US" sz="1200" dirty="0">
                <a:solidFill>
                  <a:schemeClr val="tx1"/>
                </a:solidFill>
                <a:latin typeface="Ericsson Hilda ExtraLight" panose="00000300000000000000" pitchFamily="2" charset="0"/>
              </a:rPr>
              <a:t>‘’‚“”„†‡•…‰‹›⁄€™ĀĀĂĂĄĄĆĆĊĊČČĎĎĐĐĒĒĖĖĘĘĚĚĞĞĠĠĢĢĪĪĮĮİĶĶĹĹĻĻĽĽŃŃŅŅŇŇŌŌŐŐŔŔŖŖŘŘŚŚŞŞŢŢŤŤŪŪŮŮŰŰŲŲŴŴŶŶŹŹŻŻȘș−≤≥</a:t>
            </a:r>
            <a:r>
              <a:rPr lang="en-US" sz="1200" dirty="0" err="1">
                <a:solidFill>
                  <a:schemeClr val="tx1"/>
                </a:solidFill>
                <a:latin typeface="Ericsson Hilda ExtraLight" panose="00000300000000000000" pitchFamily="2" charset="0"/>
              </a:rPr>
              <a:t>ﬁﬂΆΈΉΊΌΎΏΐΑΒΓΕΖΗΘΙΚΛΜΝΞΟΠΡΣΤΥΦΧΨΪΫΆΈΉΊΰ</a:t>
            </a:r>
            <a:r>
              <a:rPr lang="en-US" sz="1200" dirty="0">
                <a:solidFill>
                  <a:schemeClr val="tx1"/>
                </a:solidFill>
                <a:latin typeface="Ericsson Hilda ExtraLight" panose="00000300000000000000" pitchFamily="2" charset="0"/>
              </a:rPr>
              <a:t>αβγδεζηθικλνξορςΣΤΥΦΧΨΩΪΫΌΎΏЁЂЃЄЅІЇЈЉЊЋЌЎЏАБВГДЕЖЗИЙКЛМНОПРСТУФХЦЧШЩЪЫЬЭЮЯАБВГДЕЖЗИЙКЛМНОПРСТУФХЦЧШЩЪЫЬЭЮЯЁЂЃЄЅІЇЈЉЊЋЌЎЏѢѢѲѲѴѴҐҐәǽẀẁẂẃẄẅỲỳ№—–-●</a:t>
            </a:r>
            <a:endParaRPr lang="en-US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r>
              <a:rPr lang="en-US" sz="1200" u="sng" dirty="0" err="1">
                <a:solidFill>
                  <a:schemeClr val="tx1"/>
                </a:solidFill>
                <a:latin typeface="+mj-lt"/>
              </a:rPr>
              <a:t>EricssonHilda</a:t>
            </a:r>
            <a:r>
              <a:rPr lang="en-US" sz="1200" u="sng" dirty="0">
                <a:solidFill>
                  <a:schemeClr val="tx1"/>
                </a:solidFill>
                <a:latin typeface="+mj-lt"/>
              </a:rPr>
              <a:t>(Light):</a:t>
            </a:r>
            <a:r>
              <a:rPr lang="en-US" sz="1200" dirty="0">
                <a:solidFill>
                  <a:schemeClr val="tx1"/>
                </a:solidFill>
                <a:latin typeface="+mj-lt"/>
              </a:rPr>
              <a:t>!"#$%&amp;'()*+,./0123456789:;&lt;=&gt;?@ABCDEFGHIJKLMNOPQRSTUVWXYZ[\]^_`</a:t>
            </a:r>
            <a:r>
              <a:rPr lang="en-US" sz="1200" dirty="0" err="1">
                <a:solidFill>
                  <a:schemeClr val="tx1"/>
                </a:solidFill>
                <a:latin typeface="+mj-lt"/>
              </a:rPr>
              <a:t>abcdefghijklmnopqrstuvwxyz</a:t>
            </a:r>
            <a:r>
              <a:rPr lang="en-US" sz="1200" dirty="0">
                <a:solidFill>
                  <a:schemeClr val="tx1"/>
                </a:solidFill>
                <a:latin typeface="+mj-lt"/>
              </a:rPr>
              <a:t>{|}~¡¢£¤¥¦§¨©ª«¬®¯°±²³´¶·¸¹º»¼½ÀÁÂÃÄÅÆÇÈËÌÍÎÏÐÑÒÓÔÕÖ×ØÙÚÛÜÝÞßàáâãäåæçèéêëìíîïðñòóôõö÷øùúûüýþÿĀāĂăąĆćĊċ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Čč</a:t>
            </a:r>
            <a:r>
              <a:rPr lang="en-US" sz="1200" dirty="0">
                <a:solidFill>
                  <a:schemeClr val="tx1"/>
                </a:solidFill>
                <a:latin typeface="+mj-lt"/>
              </a:rPr>
              <a:t>ĎďĐđĒĖėĘęĚěĞğĠġĢģĪīĮįİıĶķĹĺĻļĽľŁłŃńŅņŇňŌŐőŒœŔŕŖŗŘřŚśŞşŠšŢţŤťŪūŮůŰűŲųŴŵŶŷŸŹźŻżŽžƒȘșˆˇ˘˙˚˛˜˝</a:t>
            </a:r>
            <a:r>
              <a:rPr lang="en-US" sz="1200" dirty="0" err="1">
                <a:solidFill>
                  <a:schemeClr val="tx1"/>
                </a:solidFill>
                <a:latin typeface="+mj-lt"/>
              </a:rPr>
              <a:t>ẀẁẃẄẅỲỳ</a:t>
            </a:r>
            <a:r>
              <a:rPr lang="en-US" sz="1200" dirty="0">
                <a:solidFill>
                  <a:schemeClr val="tx1"/>
                </a:solidFill>
                <a:latin typeface="+mj-lt"/>
              </a:rPr>
              <a:t>‘’‚“”„†‡•…‰‹›⁄€™ĀĀĂĂĄĄĆĆĊĊČČĎĎĐĐĒĒĖĖĘĘĚĚĞĞĠĠĢĢĪĪĮĮİĶĶĹĹĻĻĽĽŃŃŅŅŇŇŌŌŐŐŔŔŖŖŘŘŚŚŞŞŢŢŤŤŪŪŮŮŰŰŲŲŴŴŶŶŹŹŻŻȘș−≤≥</a:t>
            </a:r>
            <a:r>
              <a:rPr lang="en-US" sz="1200" dirty="0" err="1">
                <a:solidFill>
                  <a:schemeClr val="tx1"/>
                </a:solidFill>
                <a:latin typeface="+mj-lt"/>
              </a:rPr>
              <a:t>ﬁﬂΆΈΉΊΌΎΏΐΑΒΓΕΖΗΘΙΚΛΜΝΞΟΠΡΣΤΥΦΧΨΪΫΆΈΉΊΰ</a:t>
            </a:r>
            <a:r>
              <a:rPr lang="en-US" sz="1200" dirty="0">
                <a:solidFill>
                  <a:schemeClr val="tx1"/>
                </a:solidFill>
                <a:latin typeface="+mj-lt"/>
              </a:rPr>
              <a:t>αβγδεζηθικλνξορςΣΤΥΦΧΨΩΪΫΌΎΏЁЂЃЄЅІЇЈЉЊЋЌЎЏАБВГДЕЖЗИЙКЛМНОПРСТУФХЦЧШЩЪЫЬЭЮЯАБВГДЕЖЗИЙКЛМНОПРСТУФХЦЧШЩЪЫЬЭЮЯЁЂЃЄЅІЇЈЉЊЋЌЎЏѢѢѲѲѴѴҐҐәǽẀẁẂẃẄẅỲỳ№—–-</a:t>
            </a:r>
            <a:r>
              <a:rPr lang="en-US" sz="1200" dirty="0">
                <a:solidFill>
                  <a:schemeClr val="tx1"/>
                </a:solidFill>
                <a:latin typeface="Ericsson Hilda Light" panose="00000400000000000000" pitchFamily="2" charset="0"/>
              </a:rPr>
              <a:t>●</a:t>
            </a:r>
            <a:endParaRPr lang="en-US" sz="1200" dirty="0">
              <a:solidFill>
                <a:schemeClr val="tx1"/>
              </a:solidFill>
            </a:endParaRPr>
          </a:p>
          <a:p>
            <a:pPr marL="0" indent="0">
              <a:buClr>
                <a:schemeClr val="tx1"/>
              </a:buClr>
              <a:buFont typeface="Ericsson Hilda Light" panose="00000400000000000000" pitchFamily="2" charset="0"/>
              <a:buNone/>
            </a:pPr>
            <a:r>
              <a:rPr lang="en-US" sz="1200" u="sng" dirty="0" err="1">
                <a:solidFill>
                  <a:schemeClr val="tx1"/>
                </a:solidFill>
                <a:latin typeface="+mn-lt"/>
              </a:rPr>
              <a:t>EricssonHilda</a:t>
            </a:r>
            <a:r>
              <a:rPr lang="en-US" sz="1200" u="sng" dirty="0">
                <a:solidFill>
                  <a:schemeClr val="tx1"/>
                </a:solidFill>
                <a:latin typeface="+mn-lt"/>
              </a:rPr>
              <a:t>(Regular):</a:t>
            </a:r>
            <a:r>
              <a:rPr lang="en-US" sz="1200" dirty="0">
                <a:solidFill>
                  <a:schemeClr val="tx1"/>
                </a:solidFill>
                <a:latin typeface="+mn-lt"/>
              </a:rPr>
              <a:t>!"#$%&amp;'()*+,./0123456789:;&lt;=&gt;?@ABCDEFGHIJKLMNOPQRSTUVWXYZ[\]^_`</a:t>
            </a:r>
            <a:r>
              <a:rPr lang="en-US" sz="1200" dirty="0" err="1">
                <a:solidFill>
                  <a:schemeClr val="tx1"/>
                </a:solidFill>
                <a:latin typeface="+mn-lt"/>
              </a:rPr>
              <a:t>abcdefghijklmnopqrstuvwxyz</a:t>
            </a:r>
            <a:r>
              <a:rPr lang="en-US" sz="1200" dirty="0">
                <a:solidFill>
                  <a:schemeClr val="tx1"/>
                </a:solidFill>
                <a:latin typeface="+mn-lt"/>
              </a:rPr>
              <a:t>{|}~¡¢£¤¥¦§¨©ª«¬®¯°±²³´¶·¸¹º»¼½ÀÁÂÃÄÅÆÇÈËÌÍÎÏÐÑÒÓÔÕÖ×ØÙÚÛÜÝÞßàáâãäåæçèéêëìíîïðñòóôõö÷øùúûüýþÿĀāĂăąĆćĊċČčĎďĐđĒĖėĘęĚěĞğĠġĢģĪīĮįİıĶķĹĺĻļĽľŁłŃńŅņŇňŌŐőŒœŔŕŖŗŘřŚśŞşŠšŢţŤťŪūŮůŰűŲųŴŵŶŷŸŹźŻżŽžƒȘșˆˇ˘˙˚˛˜˝</a:t>
            </a:r>
            <a:r>
              <a:rPr lang="en-US" sz="1200" dirty="0" err="1">
                <a:solidFill>
                  <a:schemeClr val="tx1"/>
                </a:solidFill>
                <a:latin typeface="+mn-lt"/>
              </a:rPr>
              <a:t>ẀẁẃẄẅỲỳ</a:t>
            </a:r>
            <a:r>
              <a:rPr lang="en-US" sz="1200" dirty="0">
                <a:solidFill>
                  <a:schemeClr val="tx1"/>
                </a:solidFill>
                <a:latin typeface="+mn-lt"/>
              </a:rPr>
              <a:t>‘’‚“”„†‡•…‰‹›⁄€™ĀĀĂĂĄĄĆĆĊĊČČĎĎĐĐĒĒĖĖĘĘĚĚĞĞĠĠĢĢĪĪĮĮİĶĶĹĹĻĻĽĽŃŃŅŅŇŇŌŌŐŐŔŔŖŖŘŘŚŚŞŞŢŢŤŤŪŪŮŮŰŰŲŲŴŴŶŶŹŹŻŻȘș−≤≥</a:t>
            </a:r>
            <a:r>
              <a:rPr lang="en-US" sz="1200" dirty="0" err="1">
                <a:solidFill>
                  <a:schemeClr val="tx1"/>
                </a:solidFill>
                <a:latin typeface="+mn-lt"/>
              </a:rPr>
              <a:t>ﬁﬂΆΈΉΊΌΎΏΐΑΒΓΕΖΗΘΙΚΛΜΝΞΟΠΡΣΤΥΦΧΨΪΫΆΈΉΊΰ</a:t>
            </a:r>
            <a:r>
              <a:rPr lang="en-US" sz="1200" dirty="0">
                <a:solidFill>
                  <a:schemeClr val="tx1"/>
                </a:solidFill>
                <a:latin typeface="+mn-lt"/>
              </a:rPr>
              <a:t>αβγδεζηθικλνξορςΣΤΥΦΧΨΩΪΫΌΎΏЁЂЃЄЅІЇЈЉЊЋЌЎЏАБВГДЕЖЗИЙКЛМНОПРСТУФХЦЧШЩЪЫЬЭЮЯАБВГДЕЖЗИЙКЛМНОПРСТУФХЦЧШЩЪЫЬЭЮЯЁЂЃЄЅІЇЈЉЊЋЌЎЏѢѢѲѲѴѴҐҐәǽẀẁẂẃẄẅỲỳ№—–-●</a:t>
            </a:r>
            <a:endParaRPr lang="en-US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r>
              <a:rPr lang="en-US" sz="1200" b="1" u="sng" dirty="0" err="1">
                <a:solidFill>
                  <a:schemeClr val="tx1"/>
                </a:solidFill>
                <a:latin typeface="+mj-lt"/>
              </a:rPr>
              <a:t>EricssonHildaLight+Bold</a:t>
            </a:r>
            <a:r>
              <a:rPr lang="en-US" sz="1200" b="1" u="sng" dirty="0">
                <a:solidFill>
                  <a:schemeClr val="tx1"/>
                </a:solidFill>
                <a:latin typeface="+mj-lt"/>
              </a:rPr>
              <a:t>(Medium):</a:t>
            </a:r>
            <a:r>
              <a:rPr lang="en-US" sz="1200" b="1" dirty="0">
                <a:solidFill>
                  <a:schemeClr val="tx1"/>
                </a:solidFill>
                <a:latin typeface="+mj-lt"/>
              </a:rPr>
              <a:t>!"#$%&amp;'()*+,./0123456789:;&lt;=&gt;?@ABCDEFGHIJKLMNOPQRSTUVWXYZ[\]^_`</a:t>
            </a:r>
            <a:r>
              <a:rPr lang="en-US" sz="1200" b="1" dirty="0" err="1">
                <a:solidFill>
                  <a:schemeClr val="tx1"/>
                </a:solidFill>
                <a:latin typeface="+mj-lt"/>
              </a:rPr>
              <a:t>abcdefghijklmnopqrstuvwxyz</a:t>
            </a:r>
            <a:r>
              <a:rPr lang="en-US" sz="1200" b="1" dirty="0">
                <a:solidFill>
                  <a:schemeClr val="tx1"/>
                </a:solidFill>
                <a:latin typeface="+mj-lt"/>
              </a:rPr>
              <a:t>{|}~¡¢£¤¥¦§¨©ª«¬®¯°±²³´¶·¸¹º»¼½ÀÁÂÃÄÅÆÇÈËÌÍÎÏÐÑÒÓÔÕÖ×ØÙÚÛÜÝÞßàáâãäåæçèéêëìíîïðñòóôõö÷øùúûüýþÿĀāĂăąĆćĊċ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Čč</a:t>
            </a:r>
            <a:r>
              <a:rPr lang="en-US" sz="1200" b="1" dirty="0">
                <a:solidFill>
                  <a:schemeClr val="tx1"/>
                </a:solidFill>
                <a:latin typeface="+mj-lt"/>
              </a:rPr>
              <a:t>ĎďĐđĒĖėĘęĚěĞğĠġĢģĪīĮįİıĶķĹĺĻļĽľŁłŃńŅņŇňŌŐőŒœŔŕŖŗŘřŚśŞşŠšŢţŤťŪūŮůŰűŲųŴŵŶŷŸŹźŻżŽžƒȘșˆˇ˘˙˚˛˜˝</a:t>
            </a:r>
            <a:r>
              <a:rPr lang="en-US" sz="1200" b="1" dirty="0" err="1">
                <a:solidFill>
                  <a:schemeClr val="tx1"/>
                </a:solidFill>
                <a:latin typeface="+mj-lt"/>
              </a:rPr>
              <a:t>ẀẁẃẄẅỲỳ</a:t>
            </a:r>
            <a:r>
              <a:rPr lang="en-US" sz="1200" b="1" dirty="0">
                <a:solidFill>
                  <a:schemeClr val="tx1"/>
                </a:solidFill>
                <a:latin typeface="+mj-lt"/>
              </a:rPr>
              <a:t>‘’‚“”„†‡•…‰‹›⁄€™ĀĀĂĂĄĄĆĆĊĊČČĎĎĐĐĒĒĖĖĘĘĚĚĞĞĠĠĢĢĪĪĮĮİĶĶĹĹĻĻĽĽŃŃŅŅŇŇŌŌŐŐŔŔŖŖŘŘŚŚŞŞŢŢŤŤŪŪŮŮŰŰŲŲŴŴŶŶŹŹŻŻȘș−≤≥</a:t>
            </a:r>
            <a:r>
              <a:rPr lang="en-US" sz="1200" b="1" dirty="0" err="1">
                <a:solidFill>
                  <a:schemeClr val="tx1"/>
                </a:solidFill>
                <a:latin typeface="+mj-lt"/>
              </a:rPr>
              <a:t>ﬁﬂΆΈΉΊΌΎΏΐΑΒΓΕΖΗΘΙΚΛΜΝΞΟΠΡΣΤΥΦΧΨΪΫΆΈΉΊΰ</a:t>
            </a:r>
            <a:r>
              <a:rPr lang="en-US" sz="1200" b="1" dirty="0">
                <a:solidFill>
                  <a:schemeClr val="tx1"/>
                </a:solidFill>
                <a:latin typeface="+mj-lt"/>
              </a:rPr>
              <a:t>αβγδεζηθικλνξορςΣΤΥΦΧΨΩΪΫΌΎΏЁЂЃЄЅІЇЈЉЊЋЌЎЏАБВГДЕЖЗИЙКЛМНОПРСТУФХЦЧШЩЪЫЬЭЮЯАБВГДЕЖЗИЙКЛМНОПРСТУФХЦЧШЩЪЫЬЭЮЯЁЂЃЄЅІЇЈЉЊЋЌЎЏѢѢѲѲѴѴҐҐәǽẀẁẂẃẄẅỲỳ№—–-</a:t>
            </a:r>
            <a:r>
              <a:rPr lang="en-US" sz="1200" b="1" dirty="0">
                <a:solidFill>
                  <a:schemeClr val="tx1"/>
                </a:solidFill>
                <a:latin typeface="Ericsson Hilda Light" panose="00000400000000000000" pitchFamily="2" charset="0"/>
              </a:rPr>
              <a:t>●</a:t>
            </a:r>
            <a:endParaRPr lang="en-US" sz="1200" b="1" dirty="0">
              <a:solidFill>
                <a:schemeClr val="tx1"/>
              </a:solidFill>
              <a:latin typeface="+mj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r>
              <a:rPr lang="en-US" sz="1200" b="1" u="sng" dirty="0" err="1">
                <a:solidFill>
                  <a:schemeClr val="tx1"/>
                </a:solidFill>
                <a:latin typeface="+mn-lt"/>
              </a:rPr>
              <a:t>EricssonHilda+Bold</a:t>
            </a:r>
            <a:r>
              <a:rPr lang="en-US" sz="1200" b="1" u="sng" dirty="0">
                <a:solidFill>
                  <a:schemeClr val="tx1"/>
                </a:solidFill>
                <a:latin typeface="+mn-lt"/>
              </a:rPr>
              <a:t>(Bold):</a:t>
            </a:r>
            <a:r>
              <a:rPr lang="en-US" sz="1200" b="1" dirty="0">
                <a:solidFill>
                  <a:schemeClr val="tx1"/>
                </a:solidFill>
                <a:latin typeface="+mn-lt"/>
              </a:rPr>
              <a:t>!"#$%&amp;'()*+,./0123456789:;&lt;=&gt;?@ABCDEFGHIJKLMNOPQRSTUVWXYZ[\]^_`</a:t>
            </a:r>
            <a:r>
              <a:rPr lang="en-US" sz="1200" b="1" dirty="0" err="1">
                <a:solidFill>
                  <a:schemeClr val="tx1"/>
                </a:solidFill>
                <a:latin typeface="+mn-lt"/>
              </a:rPr>
              <a:t>abcdefghijklmnopqrstuvwxyz</a:t>
            </a:r>
            <a:r>
              <a:rPr lang="en-US" sz="1200" b="1" dirty="0">
                <a:solidFill>
                  <a:schemeClr val="tx1"/>
                </a:solidFill>
                <a:latin typeface="+mn-lt"/>
              </a:rPr>
              <a:t>{|}~¡¢£¤¥¦§¨©ª«¬®¯°±²³´¶·¸¹º»¼½ÀÁÂÃÄÅÆÇÈËÌÍÎÏÐÑÒÓÔÕÖ×ØÙÚÛÜÝÞßàáâãäåæçèéêëìíîïðñòóôõö÷øùúûüýþÿĀāĂăąĆćĊċČčĎďĐđĒĖėĘęĚěĞğĠġĢģĪīĮįİıĶķĹĺĻļĽľŁłŃńŅņŇňŌŐőŒœŔŕŖŗŘřŚśŞşŠšŢţŤťŪūŮůŰűŲųŴŵŶŷŸŹźŻżŽžƒȘșˆˇ˘˙˚˛˜˝</a:t>
            </a:r>
            <a:r>
              <a:rPr lang="en-US" sz="1200" b="1" dirty="0" err="1">
                <a:solidFill>
                  <a:schemeClr val="tx1"/>
                </a:solidFill>
                <a:latin typeface="+mn-lt"/>
              </a:rPr>
              <a:t>ẀẁẃẄẅỲỳ</a:t>
            </a:r>
            <a:r>
              <a:rPr lang="en-US" sz="1200" b="1" dirty="0">
                <a:solidFill>
                  <a:schemeClr val="tx1"/>
                </a:solidFill>
                <a:latin typeface="+mn-lt"/>
              </a:rPr>
              <a:t>‘’‚“”„†‡•…‰‹›⁄€™ĀĀĂĂĄĄĆĆĊĊČČĎĎĐĐĒĒĖĖĘĘĚĚĞĞĠĠĢĢĪĪĮĮİĶĶĹĹĻĻĽĽŃŃŅŅŇŇŌŌŐŐŔŔŖŖŘŘŚŚŞŞŢŢŤŤŪŪŮŮŰŰŲŲŴŴŶŶŹŹŻŻȘș−≤≥</a:t>
            </a:r>
            <a:r>
              <a:rPr lang="en-US" sz="1200" b="1" dirty="0" err="1">
                <a:solidFill>
                  <a:schemeClr val="tx1"/>
                </a:solidFill>
                <a:latin typeface="+mn-lt"/>
              </a:rPr>
              <a:t>ﬁﬂΆΈΉΊΌΎΏΐΑΒΓΕΖΗΘΙΚΛΜΝΞΟΠΡΣΤΥΦΧΨΪΫΆΈΉΊΰ</a:t>
            </a:r>
            <a:r>
              <a:rPr lang="en-US" sz="1200" b="1" dirty="0">
                <a:solidFill>
                  <a:schemeClr val="tx1"/>
                </a:solidFill>
                <a:latin typeface="+mn-lt"/>
              </a:rPr>
              <a:t>αβγδεζηθικλνξορςΣΤΥΦΧΨΩΪΫΌΎΏЁЂЃЄЅІЇЈЉЊЋЌЎЏАБВГДЕЖЗИЙКЛМНОПРСТУФХЦЧШЩЪЫЬЭЮЯАБВГДЕЖЗИЙКЛМНОПРСТУФХЦЧШЩЪЫЬЭЮЯЁЂЃЄЅІЇЈЉЊЋЌЎЏѢѢѲѲѴѴҐҐәǽẀẁẂẃẄẅỲỳ№—–- ●</a:t>
            </a:r>
            <a:endParaRPr lang="en-US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r>
              <a:rPr lang="en-US" sz="1200" b="0" u="sng" dirty="0" err="1">
                <a:solidFill>
                  <a:schemeClr val="tx1"/>
                </a:solidFill>
                <a:latin typeface="Ericsson Hilda ExtraBold" panose="00000900000000000000" pitchFamily="2" charset="0"/>
              </a:rPr>
              <a:t>EricssonHilda</a:t>
            </a:r>
            <a:r>
              <a:rPr lang="en-US" sz="1200" b="0" u="sng" dirty="0">
                <a:solidFill>
                  <a:schemeClr val="tx1"/>
                </a:solidFill>
                <a:latin typeface="Ericsson Hilda ExtraBold" panose="00000900000000000000" pitchFamily="2" charset="0"/>
              </a:rPr>
              <a:t>(</a:t>
            </a:r>
            <a:r>
              <a:rPr lang="en-US" sz="1200" b="0" u="sng" dirty="0" err="1">
                <a:solidFill>
                  <a:schemeClr val="tx1"/>
                </a:solidFill>
                <a:latin typeface="Ericsson Hilda ExtraBold" panose="00000900000000000000" pitchFamily="2" charset="0"/>
              </a:rPr>
              <a:t>ExtraBold</a:t>
            </a:r>
            <a:r>
              <a:rPr lang="en-US" sz="1200" b="0" u="sng" dirty="0">
                <a:solidFill>
                  <a:schemeClr val="tx1"/>
                </a:solidFill>
                <a:latin typeface="Ericsson Hilda ExtraBold" panose="00000900000000000000" pitchFamily="2" charset="0"/>
              </a:rPr>
              <a:t>):</a:t>
            </a:r>
            <a:r>
              <a:rPr lang="en-US" sz="1200" b="0" dirty="0">
                <a:solidFill>
                  <a:schemeClr val="tx1"/>
                </a:solidFill>
                <a:latin typeface="Ericsson Hilda ExtraBold" panose="00000900000000000000" pitchFamily="2" charset="0"/>
              </a:rPr>
              <a:t>!"#$%&amp;'()*+,./0123456789:;&lt;=&gt;?@ABCDEFGHIJKLMNOPQRSTUVWXYZ[\]^_`</a:t>
            </a:r>
            <a:r>
              <a:rPr lang="en-US" sz="1200" b="0" dirty="0" err="1">
                <a:solidFill>
                  <a:schemeClr val="tx1"/>
                </a:solidFill>
                <a:latin typeface="Ericsson Hilda ExtraBold" panose="00000900000000000000" pitchFamily="2" charset="0"/>
              </a:rPr>
              <a:t>abcdefghijklmnopqrstuvwxyz</a:t>
            </a:r>
            <a:r>
              <a:rPr lang="en-US" sz="1200" b="0" dirty="0">
                <a:solidFill>
                  <a:schemeClr val="tx1"/>
                </a:solidFill>
                <a:latin typeface="Ericsson Hilda ExtraBold" panose="00000900000000000000" pitchFamily="2" charset="0"/>
              </a:rPr>
              <a:t>{|}~¡¢£¤¥¦§¨©ª«¬®¯°±²³´¶·¸¹º»¼½ÀÁÂÃÄÅÆÇÈËÌÍÎÏÐÑÒÓÔÕÖ×ØÙÚÛÜÝÞßàáâãäåæçèéêëìíîïðñòóôõö÷øùúûüýþÿĀāĂăąĆćĊċ</a:t>
            </a:r>
            <a:r>
              <a:rPr lang="en-US" sz="1200" b="0" kern="1200" dirty="0">
                <a:solidFill>
                  <a:schemeClr val="tx1"/>
                </a:solidFill>
                <a:latin typeface="Ericsson Hilda ExtraBold" panose="00000900000000000000" pitchFamily="2" charset="0"/>
                <a:ea typeface="+mn-ea"/>
                <a:cs typeface="+mn-cs"/>
              </a:rPr>
              <a:t>Čč</a:t>
            </a:r>
            <a:r>
              <a:rPr lang="en-US" sz="1200" b="0" dirty="0">
                <a:solidFill>
                  <a:schemeClr val="tx1"/>
                </a:solidFill>
                <a:latin typeface="Ericsson Hilda ExtraBold" panose="00000900000000000000" pitchFamily="2" charset="0"/>
              </a:rPr>
              <a:t>ĎďĐđĒĖėĘęĚěĞğĠġĢģĪīĮįİıĶķĹĺĻļĽľŁłŃńŅņŇňŌŐőŒœŔŕŖŗŘřŚśŞşŠšŢţŤťŪūŮůŰűŲųŴŵŶŷŸŹźŻżŽžƒȘșˆˇ˘˙˚˛˜˝</a:t>
            </a:r>
            <a:r>
              <a:rPr lang="en-US" sz="1200" b="0" dirty="0" err="1">
                <a:solidFill>
                  <a:schemeClr val="tx1"/>
                </a:solidFill>
                <a:latin typeface="Ericsson Hilda ExtraBold" panose="00000900000000000000" pitchFamily="2" charset="0"/>
              </a:rPr>
              <a:t>ẀẁẃẄẅỲỳ</a:t>
            </a:r>
            <a:r>
              <a:rPr lang="en-US" sz="1200" b="0" dirty="0">
                <a:solidFill>
                  <a:schemeClr val="tx1"/>
                </a:solidFill>
                <a:latin typeface="Ericsson Hilda ExtraBold" panose="00000900000000000000" pitchFamily="2" charset="0"/>
              </a:rPr>
              <a:t>‘’‚“”„†‡•…‰‹›⁄€™ĀĀĂĂĄĄĆĆĊĊČČĎĎĐĐĒĒĖĖĘĘĚĚĞĞĠĠĢĢĪĪĮĮİĶĶĹĹĻĻĽĽŃŃŅŅŇŇŌŌŐŐŔŔŖŖŘŘŚŚŞŞŢŢŤŤŪŪŮŮŰŰŲŲŴŴŶŶŹŹŻŻȘș−≤≥</a:t>
            </a:r>
            <a:r>
              <a:rPr lang="en-US" sz="1200" b="0" dirty="0" err="1">
                <a:solidFill>
                  <a:schemeClr val="tx1"/>
                </a:solidFill>
                <a:latin typeface="Ericsson Hilda ExtraBold" panose="00000900000000000000" pitchFamily="2" charset="0"/>
              </a:rPr>
              <a:t>ﬁﬂΆΈΉΊΌΎΏΐΑΒΓΕΖΗΘΙΚΛΜΝΞΟΠΡΣΤΥΦΧΨΪΫΆΈΉΊΰ</a:t>
            </a:r>
            <a:r>
              <a:rPr lang="en-US" sz="1200" b="0" dirty="0">
                <a:solidFill>
                  <a:schemeClr val="tx1"/>
                </a:solidFill>
                <a:latin typeface="Ericsson Hilda ExtraBold" panose="00000900000000000000" pitchFamily="2" charset="0"/>
              </a:rPr>
              <a:t>αβγδεζηθικλνξορςΣΤΥΦΧΨΩΪΫΌΎΏЁЂЃЄЅІЇЈЉЊЋЌЎЏАБВГДЕЖЗИЙКЛМНОПРСТУФХЦЧШЩЪЫЬЭЮЯАБВГДЕЖЗИЙКЛМНОПРСТУФХЦЧШЩЪЫЬЭЮЯЁЂЃЄЅІЇЈЉЊЋЌЎЏѢѢѲѲѴѴҐҐәǽẀẁẂẃẄẅỲỳ№—–-●</a:t>
            </a:r>
            <a:endParaRPr lang="en-US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endParaRPr lang="en-US" sz="1200" b="1" dirty="0">
              <a:solidFill>
                <a:schemeClr val="tx1"/>
              </a:solidFill>
              <a:latin typeface="Ericsson Technical Icons" panose="00000500000000000000" pitchFamily="2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r>
              <a:rPr lang="en-US" sz="1200" b="1" dirty="0">
                <a:solidFill>
                  <a:schemeClr val="tx1"/>
                </a:solidFill>
                <a:latin typeface="Ericsson Technical Icons" panose="00000500000000000000" pitchFamily="2" charset="0"/>
              </a:rPr>
              <a:t>B C D F G H I L M O P R S W X b c d f g h I l m o p r s w x</a:t>
            </a:r>
            <a:endParaRPr lang="en-US" sz="1200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10470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69F42FFA-3DFB-4DB2-A942-F02200203C82}"/>
              </a:ext>
            </a:extLst>
          </p:cNvPr>
          <p:cNvSpPr txBox="1"/>
          <p:nvPr userDrawn="1"/>
        </p:nvSpPr>
        <p:spPr>
          <a:xfrm>
            <a:off x="421638" y="6524625"/>
            <a:ext cx="3539430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de-DE" sz="800" b="0" i="0" u="none">
                <a:solidFill>
                  <a:schemeClr val="tx1"/>
                </a:solidFill>
                <a:latin typeface="+mn-lt"/>
              </a:rPr>
              <a:t>  |  EDDUWPE Uwe Petersen  |  2024-02-26  |  Ericsson Internal  |  Page </a:t>
            </a:r>
            <a:fld id="{917831A4-50B8-4713-A2B7-8EEE309755DB}" type="slidenum">
              <a:rPr lang="de-DE" sz="800" b="0" i="0" u="none" smtClean="0">
                <a:solidFill>
                  <a:schemeClr val="tx1"/>
                </a:solidFill>
                <a:latin typeface="+mn-lt"/>
              </a:rPr>
              <a:t>‹#›</a:t>
            </a:fld>
            <a:r>
              <a:rPr lang="de-DE" sz="800" b="0" i="0" u="none">
                <a:solidFill>
                  <a:schemeClr val="tx1"/>
                </a:solidFill>
                <a:latin typeface="+mn-lt"/>
              </a:rPr>
              <a:t> of 12</a:t>
            </a:r>
            <a:endParaRPr lang="en-US" sz="800" b="0" i="0" u="none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5415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6869961-F931-4F1E-9FB3-8587EBA3F36F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000" indent="-180000" algn="l">
              <a:spcBef>
                <a:spcPts val="800"/>
              </a:spcBef>
              <a:buFont typeface="Ericsson Hilda" panose="00000500000000000000" pitchFamily="2" charset="0"/>
              <a:buChar char="●"/>
            </a:pPr>
            <a:endParaRPr lang="en-US" dirty="0" err="1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D9DB7BA-3A2F-46BA-A617-2A049434CD6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93088" y="476251"/>
            <a:ext cx="256032" cy="256032"/>
          </a:xfrm>
          <a:prstGeom prst="rect">
            <a:avLst/>
          </a:prstGeom>
        </p:spPr>
      </p:pic>
      <p:sp>
        <p:nvSpPr>
          <p:cNvPr id="5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203FD5EF-20DB-46AB-B412-DF9112353719}"/>
              </a:ext>
            </a:extLst>
          </p:cNvPr>
          <p:cNvSpPr txBox="1"/>
          <p:nvPr userDrawn="1"/>
        </p:nvSpPr>
        <p:spPr>
          <a:xfrm>
            <a:off x="421638" y="6524625"/>
            <a:ext cx="3539430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de-DE" sz="800" b="0" i="0" u="none">
                <a:solidFill>
                  <a:schemeClr val="tx1"/>
                </a:solidFill>
                <a:latin typeface="+mn-lt"/>
              </a:rPr>
              <a:t>  |  EDDUWPE Uwe Petersen  |  2024-02-26  |  Ericsson Internal  |  Page </a:t>
            </a:r>
            <a:fld id="{7CC318C1-F193-497A-91A1-C4A3861AF6E3}" type="slidenum">
              <a:rPr lang="de-DE" sz="800" b="0" i="0" u="none" smtClean="0">
                <a:solidFill>
                  <a:schemeClr val="tx1"/>
                </a:solidFill>
                <a:latin typeface="+mn-lt"/>
              </a:rPr>
              <a:t>‹#›</a:t>
            </a:fld>
            <a:r>
              <a:rPr lang="de-DE" sz="800" b="0" i="0" u="none">
                <a:solidFill>
                  <a:schemeClr val="tx1"/>
                </a:solidFill>
                <a:latin typeface="+mn-lt"/>
              </a:rPr>
              <a:t> of 12</a:t>
            </a:r>
            <a:endParaRPr lang="en-US" sz="800" b="0" i="0" u="none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844747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0" bIns="0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  <a:endParaRPr lang="en-US"/>
          </a:p>
        </p:txBody>
      </p:sp>
      <p:sp>
        <p:nvSpPr>
          <p:cNvPr id="3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C44ECCE6-4D94-443E-8C20-CA233A5C0572}"/>
              </a:ext>
            </a:extLst>
          </p:cNvPr>
          <p:cNvSpPr txBox="1"/>
          <p:nvPr userDrawn="1"/>
        </p:nvSpPr>
        <p:spPr>
          <a:xfrm>
            <a:off x="421638" y="6524625"/>
            <a:ext cx="3539430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de-DE" sz="800" b="0" i="0" u="none">
                <a:solidFill>
                  <a:schemeClr val="tx1"/>
                </a:solidFill>
                <a:latin typeface="+mn-lt"/>
              </a:rPr>
              <a:t>  |  EDDUWPE Uwe Petersen  |  2024-02-26  |  Ericsson Internal  |  Page </a:t>
            </a:r>
            <a:fld id="{68DF3E67-C083-4DF8-BE98-6BC2CC28EB74}" type="slidenum">
              <a:rPr lang="de-DE" sz="800" b="0" i="0" u="none" smtClean="0">
                <a:solidFill>
                  <a:schemeClr val="tx1"/>
                </a:solidFill>
                <a:latin typeface="+mn-lt"/>
              </a:rPr>
              <a:t>‹#›</a:t>
            </a:fld>
            <a:r>
              <a:rPr lang="de-DE" sz="800" b="0" i="0" u="none">
                <a:solidFill>
                  <a:schemeClr val="tx1"/>
                </a:solidFill>
                <a:latin typeface="+mn-lt"/>
              </a:rPr>
              <a:t> of 12</a:t>
            </a:r>
            <a:endParaRPr lang="en-US" sz="800" b="0" i="0" u="none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15456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10521950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Use this layout for document slides when you need space for a long heading and big content area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CFEFC-6AC8-4817-A0D3-6029D48BD29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79425" y="1844675"/>
            <a:ext cx="11233150" cy="439261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  <a:p>
            <a:pPr lvl="3"/>
            <a:r>
              <a:rPr lang="en-US" dirty="0"/>
              <a:t>Fourth level</a:t>
            </a:r>
            <a:endParaRPr lang="en-US"/>
          </a:p>
        </p:txBody>
      </p:sp>
      <p:sp>
        <p:nvSpPr>
          <p:cNvPr id="8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C2AD0284-E6BA-49D8-AB3F-D94DBB1D54F0}"/>
              </a:ext>
            </a:extLst>
          </p:cNvPr>
          <p:cNvSpPr txBox="1"/>
          <p:nvPr userDrawn="1"/>
        </p:nvSpPr>
        <p:spPr>
          <a:xfrm>
            <a:off x="421638" y="6524625"/>
            <a:ext cx="3539430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de-DE" sz="800" b="0" i="0" u="none">
                <a:solidFill>
                  <a:schemeClr val="tx1"/>
                </a:solidFill>
                <a:latin typeface="+mn-lt"/>
              </a:rPr>
              <a:t>  |  EDDUWPE Uwe Petersen  |  2024-02-26  |  Ericsson Internal  |  Page </a:t>
            </a:r>
            <a:fld id="{7CD078C9-0D63-4084-8E6D-EF561C83A0D8}" type="slidenum">
              <a:rPr lang="de-DE" sz="800" b="0" i="0" u="none" smtClean="0">
                <a:solidFill>
                  <a:schemeClr val="tx1"/>
                </a:solidFill>
                <a:latin typeface="+mn-lt"/>
              </a:rPr>
              <a:t>‹#›</a:t>
            </a:fld>
            <a:r>
              <a:rPr lang="de-DE" sz="800" b="0" i="0" u="none">
                <a:solidFill>
                  <a:schemeClr val="tx1"/>
                </a:solidFill>
                <a:latin typeface="+mn-lt"/>
              </a:rPr>
              <a:t> of 12</a:t>
            </a:r>
            <a:endParaRPr lang="en-US" sz="800" b="0" i="0" u="none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43338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1 smaller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_SM">
            <a:extLst>
              <a:ext uri="{FF2B5EF4-FFF2-40B4-BE49-F238E27FC236}">
                <a16:creationId xmlns:a16="http://schemas.microsoft.com/office/drawing/2014/main" id="{3F4EF873-DC0F-4698-BEC2-502DB043AA5C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Use this layout for presentations using short and crisp headings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84F54AF-EED6-486A-9ACA-42061F4AAE9A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79425" y="1844675"/>
            <a:ext cx="8353426" cy="439261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  <a:p>
            <a:pPr lvl="3"/>
            <a:r>
              <a:rPr lang="en-US" dirty="0"/>
              <a:t>Fourth level</a:t>
            </a:r>
            <a:endParaRPr lang="en-US"/>
          </a:p>
        </p:txBody>
      </p:sp>
      <p:sp>
        <p:nvSpPr>
          <p:cNvPr id="7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DB8BC610-C1B0-4C6A-B5C2-80DA487CE5DE}"/>
              </a:ext>
            </a:extLst>
          </p:cNvPr>
          <p:cNvSpPr txBox="1"/>
          <p:nvPr userDrawn="1"/>
        </p:nvSpPr>
        <p:spPr>
          <a:xfrm>
            <a:off x="421638" y="6524625"/>
            <a:ext cx="3539430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de-DE" sz="800" b="0" i="0" u="none">
                <a:solidFill>
                  <a:schemeClr val="tx1"/>
                </a:solidFill>
                <a:latin typeface="+mn-lt"/>
              </a:rPr>
              <a:t>  |  EDDUWPE Uwe Petersen  |  2024-02-26  |  Ericsson Internal  |  Page </a:t>
            </a:r>
            <a:fld id="{989B345F-B14E-4EB8-AE36-AB447FF7BD75}" type="slidenum">
              <a:rPr lang="de-DE" sz="800" b="0" i="0" u="none" smtClean="0">
                <a:solidFill>
                  <a:schemeClr val="tx1"/>
                </a:solidFill>
                <a:latin typeface="+mn-lt"/>
              </a:rPr>
              <a:t>‹#›</a:t>
            </a:fld>
            <a:r>
              <a:rPr lang="de-DE" sz="800" b="0" i="0" u="none">
                <a:solidFill>
                  <a:schemeClr val="tx1"/>
                </a:solidFill>
                <a:latin typeface="+mn-lt"/>
              </a:rPr>
              <a:t> of 12</a:t>
            </a:r>
            <a:endParaRPr lang="en-US" sz="800" b="0" i="0" u="none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07999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_SM">
            <a:extLst>
              <a:ext uri="{FF2B5EF4-FFF2-40B4-BE49-F238E27FC236}">
                <a16:creationId xmlns:a16="http://schemas.microsoft.com/office/drawing/2014/main" id="{891BF4C4-9DF9-4D9F-A738-37FBCD45AA68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  <a:endParaRPr lang="en-US"/>
          </a:p>
        </p:txBody>
      </p:sp>
      <p:sp>
        <p:nvSpPr>
          <p:cNvPr id="3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479425" y="1844675"/>
            <a:ext cx="5472113" cy="439261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  <a:p>
            <a:pPr lvl="3"/>
            <a:r>
              <a:rPr lang="en-US" dirty="0"/>
              <a:t>Fourth level</a:t>
            </a:r>
            <a:endParaRPr lang="en-US"/>
          </a:p>
        </p:txBody>
      </p:sp>
      <p:sp>
        <p:nvSpPr>
          <p:cNvPr id="5" name="Content Placeholder 3"/>
          <p:cNvSpPr>
            <a:spLocks noGrp="1"/>
          </p:cNvSpPr>
          <p:nvPr>
            <p:ph sz="quarter" idx="3" hasCustomPrompt="1"/>
          </p:nvPr>
        </p:nvSpPr>
        <p:spPr>
          <a:xfrm>
            <a:off x="6240463" y="1844674"/>
            <a:ext cx="5472112" cy="439261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  <a:p>
            <a:pPr lvl="3"/>
            <a:r>
              <a:rPr lang="en-US" dirty="0"/>
              <a:t>Fourth level</a:t>
            </a:r>
            <a:endParaRPr lang="en-US"/>
          </a:p>
        </p:txBody>
      </p:sp>
      <p:sp>
        <p:nvSpPr>
          <p:cNvPr id="8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53797230-5A6C-4718-8C90-CB9F2709B382}"/>
              </a:ext>
            </a:extLst>
          </p:cNvPr>
          <p:cNvSpPr txBox="1"/>
          <p:nvPr userDrawn="1"/>
        </p:nvSpPr>
        <p:spPr>
          <a:xfrm>
            <a:off x="421638" y="6524625"/>
            <a:ext cx="3539430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de-DE" sz="800" b="0" i="0" u="none">
                <a:solidFill>
                  <a:schemeClr val="tx1"/>
                </a:solidFill>
                <a:latin typeface="+mn-lt"/>
              </a:rPr>
              <a:t>  |  EDDUWPE Uwe Petersen  |  2024-02-26  |  Ericsson Internal  |  Page </a:t>
            </a:r>
            <a:fld id="{2AEF1384-CB8F-424A-A77A-D7D79FF4BCC0}" type="slidenum">
              <a:rPr lang="de-DE" sz="800" b="0" i="0" u="none" smtClean="0">
                <a:solidFill>
                  <a:schemeClr val="tx1"/>
                </a:solidFill>
                <a:latin typeface="+mn-lt"/>
              </a:rPr>
              <a:t>‹#›</a:t>
            </a:fld>
            <a:r>
              <a:rPr lang="de-DE" sz="800" b="0" i="0" u="none">
                <a:solidFill>
                  <a:schemeClr val="tx1"/>
                </a:solidFill>
                <a:latin typeface="+mn-lt"/>
              </a:rPr>
              <a:t> of 12</a:t>
            </a:r>
            <a:endParaRPr lang="en-US" sz="800" b="0" i="0" u="none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75883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_SM">
            <a:extLst>
              <a:ext uri="{FF2B5EF4-FFF2-40B4-BE49-F238E27FC236}">
                <a16:creationId xmlns:a16="http://schemas.microsoft.com/office/drawing/2014/main" id="{6B686A21-AA96-4B0A-B7CE-F4C6D5D31B32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  <a:endParaRPr lang="en-US"/>
          </a:p>
        </p:txBody>
      </p:sp>
      <p:sp>
        <p:nvSpPr>
          <p:cNvPr id="6" name="Content Placeholder 1"/>
          <p:cNvSpPr>
            <a:spLocks noGrp="1"/>
          </p:cNvSpPr>
          <p:nvPr>
            <p:ph sz="quarter" idx="11" hasCustomPrompt="1"/>
          </p:nvPr>
        </p:nvSpPr>
        <p:spPr>
          <a:xfrm>
            <a:off x="481052" y="1846580"/>
            <a:ext cx="3528000" cy="439261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quarter" idx="12" hasCustomPrompt="1"/>
          </p:nvPr>
        </p:nvSpPr>
        <p:spPr>
          <a:xfrm>
            <a:off x="4332814" y="1844674"/>
            <a:ext cx="3528000" cy="439261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8E3794F8-471D-4987-945F-3C29BB03AB49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184575" y="1846580"/>
            <a:ext cx="3528000" cy="439261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</p:txBody>
      </p:sp>
      <p:sp>
        <p:nvSpPr>
          <p:cNvPr id="9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2C8570FA-FAA3-4EFA-A4F1-01C285AE39DE}"/>
              </a:ext>
            </a:extLst>
          </p:cNvPr>
          <p:cNvSpPr txBox="1"/>
          <p:nvPr userDrawn="1"/>
        </p:nvSpPr>
        <p:spPr>
          <a:xfrm>
            <a:off x="421638" y="6524625"/>
            <a:ext cx="3539430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de-DE" sz="800" b="0" i="0" u="none">
                <a:solidFill>
                  <a:schemeClr val="tx1"/>
                </a:solidFill>
                <a:latin typeface="+mn-lt"/>
              </a:rPr>
              <a:t>  |  EDDUWPE Uwe Petersen  |  2024-02-26  |  Ericsson Internal  |  Page </a:t>
            </a:r>
            <a:fld id="{A2AD6CC3-9970-41B2-8CE1-8C11A28F1F3F}" type="slidenum">
              <a:rPr lang="de-DE" sz="800" b="0" i="0" u="none" smtClean="0">
                <a:solidFill>
                  <a:schemeClr val="tx1"/>
                </a:solidFill>
                <a:latin typeface="+mn-lt"/>
              </a:rPr>
              <a:t>‹#›</a:t>
            </a:fld>
            <a:r>
              <a:rPr lang="de-DE" sz="800" b="0" i="0" u="none">
                <a:solidFill>
                  <a:schemeClr val="tx1"/>
                </a:solidFill>
                <a:latin typeface="+mn-lt"/>
              </a:rPr>
              <a:t> of 12</a:t>
            </a:r>
            <a:endParaRPr lang="en-US" sz="800" b="0" i="0" u="none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45725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_SM">
            <a:extLst>
              <a:ext uri="{FF2B5EF4-FFF2-40B4-BE49-F238E27FC236}">
                <a16:creationId xmlns:a16="http://schemas.microsoft.com/office/drawing/2014/main" id="{F4D71A67-F349-4E68-B7B8-D53CE323A764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  <a:endParaRPr lang="en-US"/>
          </a:p>
        </p:txBody>
      </p:sp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479425" y="1844674"/>
            <a:ext cx="2592388" cy="439261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3359149" y="1844674"/>
            <a:ext cx="2592389" cy="439261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/>
            </a:lvl4pPr>
          </a:lstStyle>
          <a:p>
            <a:pPr lvl="0"/>
            <a:r>
              <a:rPr lang="en-US" dirty="0"/>
              <a:t>For heading, use Ericsson Hilda in bold. For copy and bullets, use Ericsson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6240463" y="1844674"/>
            <a:ext cx="2592388" cy="439261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/>
            </a:lvl4pPr>
          </a:lstStyle>
          <a:p>
            <a:pPr lvl="0"/>
            <a:r>
              <a:rPr lang="en-US" dirty="0"/>
              <a:t>For heading, use Ericsson Hilda in bold. For copy and bullets, use Ericsson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</p:txBody>
      </p:sp>
      <p:sp>
        <p:nvSpPr>
          <p:cNvPr id="9" name="Content Placeholder 4"/>
          <p:cNvSpPr>
            <a:spLocks noGrp="1"/>
          </p:cNvSpPr>
          <p:nvPr>
            <p:ph sz="quarter" idx="13" hasCustomPrompt="1"/>
          </p:nvPr>
        </p:nvSpPr>
        <p:spPr>
          <a:xfrm>
            <a:off x="9120188" y="1844674"/>
            <a:ext cx="2592387" cy="439261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/>
            </a:lvl4pPr>
          </a:lstStyle>
          <a:p>
            <a:pPr lvl="0"/>
            <a:r>
              <a:rPr lang="en-US" dirty="0"/>
              <a:t>For heading, use Ericsson Hilda in bold. For copy and bullets, use Ericsson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</p:txBody>
      </p:sp>
      <p:sp>
        <p:nvSpPr>
          <p:cNvPr id="11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A55C34B4-681E-4FDA-A9BB-6BC31D94C8D6}"/>
              </a:ext>
            </a:extLst>
          </p:cNvPr>
          <p:cNvSpPr txBox="1"/>
          <p:nvPr userDrawn="1"/>
        </p:nvSpPr>
        <p:spPr>
          <a:xfrm>
            <a:off x="421638" y="6524625"/>
            <a:ext cx="3539430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de-DE" sz="800" b="0" i="0" u="none">
                <a:solidFill>
                  <a:schemeClr val="tx1"/>
                </a:solidFill>
                <a:latin typeface="+mn-lt"/>
              </a:rPr>
              <a:t>  |  EDDUWPE Uwe Petersen  |  2024-02-26  |  Ericsson Internal  |  Page </a:t>
            </a:r>
            <a:fld id="{A12E2DFA-2738-49A9-B8FC-B812B82D37E4}" type="slidenum">
              <a:rPr lang="de-DE" sz="800" b="0" i="0" u="none" smtClean="0">
                <a:solidFill>
                  <a:schemeClr val="tx1"/>
                </a:solidFill>
                <a:latin typeface="+mn-lt"/>
              </a:rPr>
              <a:t>‹#›</a:t>
            </a:fld>
            <a:r>
              <a:rPr lang="de-DE" sz="800" b="0" i="0" u="none">
                <a:solidFill>
                  <a:schemeClr val="tx1"/>
                </a:solidFill>
                <a:latin typeface="+mn-lt"/>
              </a:rPr>
              <a:t> of 12</a:t>
            </a:r>
            <a:endParaRPr lang="en-US" sz="800" b="0" i="0" u="none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75899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sv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_SM"/>
          <p:cNvSpPr>
            <a:spLocks noGrp="1" noChangeArrowheads="1"/>
          </p:cNvSpPr>
          <p:nvPr>
            <p:ph type="title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dirty="0"/>
              <a:t>Slide title, Ericsson Hilda Light 40pt, Ericsson Black, max 2-lines</a:t>
            </a:r>
            <a:endParaRPr lang="en-US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483145CE-A2DE-4236-A4F9-8AE088671C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9425" y="1844674"/>
            <a:ext cx="11233150" cy="4392613"/>
          </a:xfrm>
          <a:prstGeom prst="rect">
            <a:avLst/>
          </a:prstGeom>
        </p:spPr>
        <p:txBody>
          <a:bodyPr vert="horz" lIns="72000" tIns="36000" rIns="72000" bIns="3600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  <a:p>
            <a:pPr lvl="3"/>
            <a:r>
              <a:rPr lang="en-US" dirty="0"/>
              <a:t>Fourth level</a:t>
            </a:r>
            <a:endParaRPr lang="en-US"/>
          </a:p>
          <a:p>
            <a:pPr lvl="4"/>
            <a:r>
              <a:rPr lang="en-US" dirty="0"/>
              <a:t>Fifth level</a:t>
            </a:r>
            <a:endParaRPr lang="en-US"/>
          </a:p>
          <a:p>
            <a:pPr lvl="5"/>
            <a:r>
              <a:rPr lang="en-US" dirty="0"/>
              <a:t>6</a:t>
            </a:r>
            <a:endParaRPr lang="en-US"/>
          </a:p>
          <a:p>
            <a:pPr lvl="6"/>
            <a:r>
              <a:rPr lang="en-US" dirty="0"/>
              <a:t>7</a:t>
            </a:r>
            <a:endParaRPr lang="en-US"/>
          </a:p>
          <a:p>
            <a:pPr lvl="7"/>
            <a:r>
              <a:rPr lang="en-US" dirty="0"/>
              <a:t>8</a:t>
            </a:r>
            <a:endParaRPr lang="en-US"/>
          </a:p>
          <a:p>
            <a:pPr lvl="8"/>
            <a:r>
              <a:rPr lang="en-US" dirty="0"/>
              <a:t>9</a:t>
            </a:r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ECFCA6C0-C300-46F3-8D05-D936BF801E76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1493088" y="476251"/>
            <a:ext cx="256032" cy="256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064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707" r:id="rId2"/>
    <p:sldLayoutId id="2147483709" r:id="rId3"/>
    <p:sldLayoutId id="2147483673" r:id="rId4"/>
    <p:sldLayoutId id="2147483706" r:id="rId5"/>
    <p:sldLayoutId id="2147483694" r:id="rId6"/>
    <p:sldLayoutId id="2147483675" r:id="rId7"/>
    <p:sldLayoutId id="2147483696" r:id="rId8"/>
    <p:sldLayoutId id="2147483678" r:id="rId9"/>
    <p:sldLayoutId id="2147483690" r:id="rId10"/>
    <p:sldLayoutId id="2147483681" r:id="rId11"/>
    <p:sldLayoutId id="2147483692" r:id="rId12"/>
    <p:sldLayoutId id="2147483705" r:id="rId13"/>
  </p:sldLayoutIdLst>
  <p:hf sldNum="0" hdr="0" ftr="0" dt="0"/>
  <p:txStyles>
    <p:titleStyle>
      <a:lvl1pPr algn="l" rtl="0" eaLnBrk="1" fontAlgn="base" hangingPunct="1">
        <a:lnSpc>
          <a:spcPct val="85000"/>
        </a:lnSpc>
        <a:spcBef>
          <a:spcPts val="300"/>
        </a:spcBef>
        <a:spcAft>
          <a:spcPct val="0"/>
        </a:spcAft>
        <a:defRPr sz="4000" kern="1400" spc="-16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ricsson Hilda" pitchFamily="2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ricsson Hilda" pitchFamily="2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ricsson Hilda" pitchFamily="2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ricsson Hilda" pitchFamily="2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Hilda" pitchFamily="2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Hilda" pitchFamily="2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Hilda" pitchFamily="2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Hilda" pitchFamily="2" charset="0"/>
        </a:defRPr>
      </a:lvl9pPr>
    </p:titleStyle>
    <p:bodyStyle>
      <a:lvl1pPr marL="265113" indent="-265113" algn="l" rtl="0" eaLnBrk="1" fontAlgn="base" hangingPunct="1">
        <a:spcBef>
          <a:spcPts val="800"/>
        </a:spcBef>
        <a:spcAft>
          <a:spcPct val="0"/>
        </a:spcAft>
        <a:buClrTx/>
        <a:buFont typeface="Ericsson Hilda" panose="00000500000000000000" pitchFamily="2" charset="0"/>
        <a:buChar char="●"/>
        <a:defRPr sz="2000" kern="1000" spc="-30">
          <a:solidFill>
            <a:schemeClr val="tx1"/>
          </a:solidFill>
          <a:latin typeface="+mn-lt"/>
          <a:ea typeface="+mn-ea"/>
          <a:cs typeface="+mn-cs"/>
        </a:defRPr>
      </a:lvl1pPr>
      <a:lvl2pPr marL="538163" indent="-273050" algn="l" rtl="0" eaLnBrk="1" fontAlgn="base" hangingPunct="1">
        <a:spcBef>
          <a:spcPts val="800"/>
        </a:spcBef>
        <a:spcAft>
          <a:spcPct val="0"/>
        </a:spcAft>
        <a:buClrTx/>
        <a:buFont typeface="Ericsson Hilda" panose="00000500000000000000" pitchFamily="2" charset="0"/>
        <a:buChar char="–"/>
        <a:defRPr sz="2000" kern="1000" spc="-30">
          <a:solidFill>
            <a:schemeClr val="tx1"/>
          </a:solidFill>
          <a:latin typeface="+mn-lt"/>
        </a:defRPr>
      </a:lvl2pPr>
      <a:lvl3pPr marL="803275" indent="-265113" algn="l" rtl="0" eaLnBrk="1" fontAlgn="base" hangingPunct="1">
        <a:spcBef>
          <a:spcPts val="800"/>
        </a:spcBef>
        <a:spcAft>
          <a:spcPct val="0"/>
        </a:spcAft>
        <a:buClrTx/>
        <a:buFont typeface="Ericsson Hilda" panose="00000500000000000000" pitchFamily="2" charset="0"/>
        <a:buChar char="●"/>
        <a:defRPr sz="2000" kern="1000" spc="-30">
          <a:solidFill>
            <a:schemeClr val="tx1"/>
          </a:solidFill>
          <a:latin typeface="+mn-lt"/>
        </a:defRPr>
      </a:lvl3pPr>
      <a:lvl4pPr marL="1076325" indent="-273050" algn="l" rtl="0" eaLnBrk="1" fontAlgn="base" hangingPunct="1">
        <a:spcBef>
          <a:spcPts val="800"/>
        </a:spcBef>
        <a:spcAft>
          <a:spcPct val="0"/>
        </a:spcAft>
        <a:buClrTx/>
        <a:buFont typeface="Ericsson Hilda" panose="00000500000000000000" pitchFamily="2" charset="0"/>
        <a:buChar char="–"/>
        <a:defRPr sz="2000" kern="1000" spc="-30">
          <a:solidFill>
            <a:schemeClr val="tx1"/>
          </a:solidFill>
          <a:latin typeface="+mn-lt"/>
        </a:defRPr>
      </a:lvl4pPr>
      <a:lvl5pPr marL="1341438" indent="-265113" algn="l" rtl="0" eaLnBrk="1" fontAlgn="base" hangingPunct="1">
        <a:spcBef>
          <a:spcPts val="800"/>
        </a:spcBef>
        <a:spcAft>
          <a:spcPct val="0"/>
        </a:spcAft>
        <a:buClrTx/>
        <a:buFont typeface="Ericsson Hilda" panose="00000500000000000000" pitchFamily="2" charset="0"/>
        <a:buChar char="●"/>
        <a:defRPr sz="2000" kern="1000" spc="-30">
          <a:solidFill>
            <a:schemeClr val="tx1"/>
          </a:solidFill>
          <a:latin typeface="+mn-lt"/>
        </a:defRPr>
      </a:lvl5pPr>
      <a:lvl6pPr marL="1341438" indent="-265113" algn="l" rtl="0" eaLnBrk="1" fontAlgn="base" hangingPunct="1">
        <a:spcBef>
          <a:spcPts val="800"/>
        </a:spcBef>
        <a:spcAft>
          <a:spcPct val="0"/>
        </a:spcAft>
        <a:buClrTx/>
        <a:buFont typeface="Ericsson Hilda" panose="00000500000000000000" pitchFamily="2" charset="0"/>
        <a:buChar char="●"/>
        <a:defRPr sz="2000">
          <a:solidFill>
            <a:schemeClr val="tx1"/>
          </a:solidFill>
          <a:latin typeface="+mn-lt"/>
        </a:defRPr>
      </a:lvl6pPr>
      <a:lvl7pPr marL="1341438" indent="-265113" algn="l" rtl="0" eaLnBrk="1" fontAlgn="base" hangingPunct="1">
        <a:spcBef>
          <a:spcPts val="800"/>
        </a:spcBef>
        <a:spcAft>
          <a:spcPct val="0"/>
        </a:spcAft>
        <a:buClrTx/>
        <a:buFont typeface="Ericsson Hilda" panose="00000500000000000000" pitchFamily="2" charset="0"/>
        <a:buChar char="●"/>
        <a:defRPr sz="2000">
          <a:solidFill>
            <a:schemeClr val="tx1"/>
          </a:solidFill>
          <a:latin typeface="+mn-lt"/>
        </a:defRPr>
      </a:lvl7pPr>
      <a:lvl8pPr marL="1341438" indent="-265113" algn="l" rtl="0" eaLnBrk="1" fontAlgn="base" hangingPunct="1">
        <a:spcBef>
          <a:spcPts val="800"/>
        </a:spcBef>
        <a:spcAft>
          <a:spcPct val="0"/>
        </a:spcAft>
        <a:buClrTx/>
        <a:buFont typeface="Ericsson Hilda" panose="00000500000000000000" pitchFamily="2" charset="0"/>
        <a:buChar char="●"/>
        <a:defRPr sz="2000">
          <a:solidFill>
            <a:schemeClr val="tx1"/>
          </a:solidFill>
          <a:latin typeface="+mn-lt"/>
        </a:defRPr>
      </a:lvl8pPr>
      <a:lvl9pPr marL="1341438" indent="-265113" algn="l" rtl="0" eaLnBrk="1" fontAlgn="base" hangingPunct="1">
        <a:spcBef>
          <a:spcPts val="800"/>
        </a:spcBef>
        <a:spcAft>
          <a:spcPct val="0"/>
        </a:spcAft>
        <a:buClrTx/>
        <a:buFont typeface="Ericsson Hilda" panose="00000500000000000000" pitchFamily="2" charset="0"/>
        <a:buChar char="●"/>
        <a:defRPr sz="2000"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00">
          <p15:clr>
            <a:srgbClr val="A4A3A4"/>
          </p15:clr>
        </p15:guide>
        <p15:guide id="2" pos="302">
          <p15:clr>
            <a:srgbClr val="A4A3A4"/>
          </p15:clr>
        </p15:guide>
        <p15:guide id="3" pos="1935">
          <p15:clr>
            <a:srgbClr val="A4A3A4"/>
          </p15:clr>
        </p15:guide>
        <p15:guide id="4" orient="horz" pos="981">
          <p15:clr>
            <a:srgbClr val="A4A3A4"/>
          </p15:clr>
        </p15:guide>
        <p15:guide id="6" pos="2116">
          <p15:clr>
            <a:srgbClr val="A4A3A4"/>
          </p15:clr>
        </p15:guide>
        <p15:guide id="7" pos="3931">
          <p15:clr>
            <a:srgbClr val="A4A3A4"/>
          </p15:clr>
        </p15:guide>
        <p15:guide id="9" pos="3749">
          <p15:clr>
            <a:srgbClr val="A4A3A4"/>
          </p15:clr>
        </p15:guide>
        <p15:guide id="10" pos="5564">
          <p15:clr>
            <a:srgbClr val="A4A3A4"/>
          </p15:clr>
        </p15:guide>
        <p15:guide id="12" pos="5745">
          <p15:clr>
            <a:srgbClr val="A4A3A4"/>
          </p15:clr>
        </p15:guide>
        <p15:guide id="13" pos="7378">
          <p15:clr>
            <a:srgbClr val="A4A3A4"/>
          </p15:clr>
        </p15:guide>
        <p15:guide id="16" orient="horz" pos="2478">
          <p15:clr>
            <a:srgbClr val="A4A3A4"/>
          </p15:clr>
        </p15:guide>
        <p15:guide id="17" orient="horz" pos="2614">
          <p15:clr>
            <a:srgbClr val="A4A3A4"/>
          </p15:clr>
        </p15:guide>
        <p15:guide id="18" orient="horz" pos="3929">
          <p15:clr>
            <a:srgbClr val="A4A3A4"/>
          </p15:clr>
        </p15:guide>
        <p15:guide id="19" orient="horz" pos="4110">
          <p15:clr>
            <a:srgbClr val="A4A3A4"/>
          </p15:clr>
        </p15:guide>
        <p15:guide id="20" orient="horz" pos="1162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customXml" Target="../../customXml/item9.xml"/><Relationship Id="rId1" Type="http://schemas.openxmlformats.org/officeDocument/2006/relationships/customXml" Target="../../customXml/item8.xml"/><Relationship Id="rId5" Type="http://schemas.openxmlformats.org/officeDocument/2006/relationships/image" Target="../media/image5.pn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customXml" Target="../../customXml/item15.xml"/><Relationship Id="rId1" Type="http://schemas.openxmlformats.org/officeDocument/2006/relationships/customXml" Target="../../customXml/item14.xml"/><Relationship Id="rId4" Type="http://schemas.openxmlformats.org/officeDocument/2006/relationships/notesSlide" Target="../notesSlides/notesSlide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customXml" Target="../../customXml/item11.xml"/><Relationship Id="rId1" Type="http://schemas.openxmlformats.org/officeDocument/2006/relationships/customXml" Target="../../customXml/item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customXml" Target="../../customXml/item13.xml"/><Relationship Id="rId1" Type="http://schemas.openxmlformats.org/officeDocument/2006/relationships/customXml" Target="../../customXml/item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7D5CE7D-CCF0-44B0-843A-8D46859C44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9425" y="476250"/>
            <a:ext cx="10265216" cy="3457576"/>
          </a:xfrm>
          <a:ln>
            <a:noFill/>
          </a:ln>
        </p:spPr>
        <p:txBody>
          <a:bodyPr/>
          <a:lstStyle/>
          <a:p>
            <a:r>
              <a:rPr lang="en-US" dirty="0"/>
              <a:t>Image compression app with Python 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6A927E07-3624-45B8-934B-C229726CA8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ln>
            <a:noFill/>
          </a:ln>
        </p:spPr>
        <p:txBody>
          <a:bodyPr/>
          <a:lstStyle/>
          <a:p>
            <a:r>
              <a:rPr lang="en-US" dirty="0"/>
              <a:t>Playing around with Python functionalities to get a grip of how powerful this programming language actually is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D8DE8B4-7BAB-4C18-A0E5-01D3A11D374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ln>
            <a:noFill/>
          </a:ln>
        </p:spPr>
        <p:txBody>
          <a:bodyPr/>
          <a:lstStyle/>
          <a:p>
            <a:r>
              <a:rPr lang="en-US" dirty="0"/>
              <a:t>Antoneta Gjeka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7EB691-17C6-4220-AA5E-2F3518AF8CC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229600" y="6264000"/>
            <a:ext cx="2515041" cy="262800"/>
          </a:xfrm>
          <a:ln>
            <a:noFill/>
          </a:ln>
        </p:spPr>
        <p:txBody>
          <a:bodyPr/>
          <a:lstStyle/>
          <a:p>
            <a:r>
              <a:rPr lang="en-US" dirty="0"/>
              <a:t>Ericsson Internal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BF70DC3-66C9-451C-917E-BA44956D1DBD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0811951" y="6264000"/>
            <a:ext cx="897503" cy="262800"/>
          </a:xfrm>
          <a:ln>
            <a:noFill/>
          </a:ln>
        </p:spPr>
        <p:txBody>
          <a:bodyPr/>
          <a:lstStyle/>
          <a:p>
            <a:r>
              <a:rPr lang="en-US"/>
              <a:t>07/11/2024</a:t>
            </a:r>
            <a:endParaRPr lang="en-US" dirty="0"/>
          </a:p>
        </p:txBody>
      </p:sp>
      <p:pic>
        <p:nvPicPr>
          <p:cNvPr id="1028" name="Picture 4" descr="Data compression - Free computer icons">
            <a:extLst>
              <a:ext uri="{FF2B5EF4-FFF2-40B4-BE49-F238E27FC236}">
                <a16:creationId xmlns:a16="http://schemas.microsoft.com/office/drawing/2014/main" id="{D6437B06-8047-3EF1-B615-3E2AACB9C0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5702" y="2060802"/>
            <a:ext cx="3457577" cy="3457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FCDCAF5-9B1C-2BBB-932C-DB9C28092802}"/>
              </a:ext>
            </a:extLst>
          </p:cNvPr>
          <p:cNvSpPr/>
          <p:nvPr/>
        </p:nvSpPr>
        <p:spPr bwMode="auto">
          <a:xfrm>
            <a:off x="318584" y="6526799"/>
            <a:ext cx="3576507" cy="167615"/>
          </a:xfrm>
          <a:prstGeom prst="rect">
            <a:avLst/>
          </a:prstGeom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000" indent="-180000" algn="l">
              <a:spcBef>
                <a:spcPts val="800"/>
              </a:spcBef>
              <a:buFont typeface="Ericsson Hilda" panose="00000500000000000000" pitchFamily="2" charset="0"/>
              <a:buChar char="●"/>
            </a:pPr>
            <a:endParaRPr lang="en-DE" dirty="0" err="1">
              <a:solidFill>
                <a:srgbClr val="FFFFFF"/>
              </a:solidFill>
              <a:latin typeface="+mn-lt"/>
            </a:endParaRPr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22307488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CABD0-1CAB-C727-EE58-E96CEF09C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Developer setup – what tools are needed</a:t>
            </a:r>
            <a:endParaRPr lang="en-DE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CE23BC6-6530-02E6-FB9E-8BEB2EC81F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615" y="1482725"/>
            <a:ext cx="4924425" cy="4362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>
            <a:extLst>
              <a:ext uri="{FF2B5EF4-FFF2-40B4-BE49-F238E27FC236}">
                <a16:creationId xmlns:a16="http://schemas.microsoft.com/office/drawing/2014/main" id="{89CCB844-49CB-9309-DE2A-66A0D0A00F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9945" y="1844675"/>
            <a:ext cx="1781175" cy="4000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5">
            <a:extLst>
              <a:ext uri="{FF2B5EF4-FFF2-40B4-BE49-F238E27FC236}">
                <a16:creationId xmlns:a16="http://schemas.microsoft.com/office/drawing/2014/main" id="{47EE4694-0A18-531F-49E1-C801EFA46390}"/>
              </a:ext>
            </a:extLst>
          </p:cNvPr>
          <p:cNvSpPr txBox="1">
            <a:spLocks noGrp="1"/>
          </p:cNvSpPr>
          <p:nvPr>
            <p:ph sz="quarter" idx="10"/>
          </p:nvPr>
        </p:nvSpPr>
        <p:spPr>
          <a:xfrm>
            <a:off x="7611704" y="2035277"/>
            <a:ext cx="3833044" cy="2546555"/>
          </a:xfrm>
          <a:prstGeom prst="rect">
            <a:avLst/>
          </a:prstGeom>
        </p:spPr>
        <p:txBody>
          <a:bodyPr vert="horz" wrap="none" lIns="72000" tIns="36000" rIns="72000" bIns="36000" rtlCol="0" anchor="t">
            <a:noAutofit/>
          </a:bodyPr>
          <a:lstStyle>
            <a:defPPr>
              <a:defRPr lang="en-US"/>
            </a:defPPr>
          </a:lstStyle>
          <a:p>
            <a:pPr marR="0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tabLst/>
            </a:pPr>
            <a:r>
              <a:rPr lang="en-US" sz="2000" kern="1000" spc="-30" dirty="0">
                <a:solidFill>
                  <a:schemeClr val="tx1"/>
                </a:solidFill>
                <a:latin typeface="Ericsson Hilda"/>
                <a:ea typeface="+mn-ea"/>
                <a:cs typeface="+mn-cs"/>
              </a:rPr>
              <a:t>IDE to write, run and debug code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dirty="0">
                <a:latin typeface="Ericsson Hilda"/>
              </a:rPr>
              <a:t>(here: </a:t>
            </a:r>
            <a:r>
              <a:rPr lang="en-US" b="1" dirty="0">
                <a:latin typeface="Ericsson Hilda"/>
              </a:rPr>
              <a:t>Visual Studio Code</a:t>
            </a:r>
            <a:r>
              <a:rPr lang="en-US" dirty="0">
                <a:latin typeface="Ericsson Hilda"/>
              </a:rPr>
              <a:t>)</a:t>
            </a:r>
            <a:endParaRPr lang="en-US" sz="2000" kern="1000" spc="-30" dirty="0">
              <a:solidFill>
                <a:schemeClr val="tx1"/>
              </a:solidFill>
              <a:latin typeface="Ericsson Hilda"/>
              <a:ea typeface="+mn-ea"/>
              <a:cs typeface="+mn-cs"/>
            </a:endParaRPr>
          </a:p>
          <a:p>
            <a:pPr marR="0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tabLst/>
            </a:pPr>
            <a:r>
              <a:rPr lang="en-US" b="1" i="0" u="none" strike="noStrike" cap="none" normalizeH="0" baseline="0" noProof="0" dirty="0">
                <a:ln>
                  <a:noFill/>
                </a:ln>
                <a:effectLst/>
                <a:uLnTx/>
                <a:uFillTx/>
                <a:latin typeface="Ericsson Hilda"/>
              </a:rPr>
              <a:t>Gerrit</a:t>
            </a:r>
            <a:r>
              <a:rPr lang="en-US" b="0" i="0" u="none" strike="noStrike" cap="none" normalizeH="0" baseline="0" noProof="0" dirty="0">
                <a:ln>
                  <a:noFill/>
                </a:ln>
                <a:effectLst/>
                <a:uLnTx/>
                <a:uFillTx/>
                <a:latin typeface="Ericsson Hilda"/>
              </a:rPr>
              <a:t> – allows multiple developers to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b="0" i="0" u="none" strike="noStrike" cap="none" normalizeH="0" baseline="0" noProof="0" dirty="0">
                <a:ln>
                  <a:noFill/>
                </a:ln>
                <a:effectLst/>
                <a:uLnTx/>
                <a:uFillTx/>
                <a:latin typeface="Ericsson Hilda"/>
              </a:rPr>
              <a:t>work parallelly.</a:t>
            </a:r>
          </a:p>
          <a:p>
            <a:r>
              <a:rPr lang="en-US" b="1" i="0" u="none" strike="noStrike" cap="none" normalizeH="0" baseline="0" noProof="0" dirty="0">
                <a:ln>
                  <a:noFill/>
                </a:ln>
                <a:effectLst/>
                <a:uLnTx/>
                <a:uFillTx/>
                <a:latin typeface="Ericsson Hilda"/>
              </a:rPr>
              <a:t>Libraries</a:t>
            </a:r>
            <a:r>
              <a:rPr lang="en-US" b="0" i="0" u="none" strike="noStrike" cap="none" normalizeH="0" baseline="0" noProof="0" dirty="0">
                <a:ln>
                  <a:noFill/>
                </a:ln>
                <a:effectLst/>
                <a:uLnTx/>
                <a:uFillTx/>
                <a:latin typeface="Ericsson Hilda"/>
              </a:rPr>
              <a:t> 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sz="2000" b="0" i="0" u="none" strike="noStrike" kern="1000" cap="none" spc="-3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Ericsson Hilda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EAAE0CB-C680-B8F4-FD57-1690C16097A9}"/>
              </a:ext>
            </a:extLst>
          </p:cNvPr>
          <p:cNvSpPr/>
          <p:nvPr/>
        </p:nvSpPr>
        <p:spPr bwMode="auto">
          <a:xfrm>
            <a:off x="318584" y="6526799"/>
            <a:ext cx="3576507" cy="167615"/>
          </a:xfrm>
          <a:prstGeom prst="rect">
            <a:avLst/>
          </a:prstGeom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000" indent="-180000" algn="l">
              <a:spcBef>
                <a:spcPts val="800"/>
              </a:spcBef>
              <a:buFont typeface="Ericsson Hilda" panose="00000500000000000000" pitchFamily="2" charset="0"/>
              <a:buChar char="●"/>
            </a:pPr>
            <a:endParaRPr lang="en-DE" dirty="0" err="1">
              <a:solidFill>
                <a:srgbClr val="FFFFFF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369277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6FF69E04-8523-4965-90ED-73D4F9BAE2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Thanks for your attention! Any questions?</a:t>
            </a:r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1383928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D530E3B7-5A67-48F4-82BF-028823962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&amp; Solution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E8E8F9E-D1C4-4C6A-B250-14307A88601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79425" y="1741515"/>
            <a:ext cx="11233150" cy="439261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Initial problem:</a:t>
            </a:r>
          </a:p>
          <a:p>
            <a:r>
              <a:rPr lang="en-US" dirty="0"/>
              <a:t>Professional photos taken at various events (on-site) -&gt; large sized files</a:t>
            </a:r>
          </a:p>
          <a:p>
            <a:r>
              <a:rPr lang="en-US" dirty="0"/>
              <a:t>Photos uploaded directly to the </a:t>
            </a:r>
            <a:r>
              <a:rPr lang="en-US" dirty="0" err="1"/>
              <a:t>Sharepoints</a:t>
            </a:r>
            <a:r>
              <a:rPr lang="en-US" dirty="0"/>
              <a:t>, without being sized down beforehand -&gt; overload, no more storage space available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Solution:</a:t>
            </a:r>
          </a:p>
          <a:p>
            <a:r>
              <a:rPr lang="en-US" dirty="0"/>
              <a:t>Development of an app (in Python) that compresses the photos in advance before they are uploaded to the </a:t>
            </a:r>
            <a:r>
              <a:rPr lang="en-US" dirty="0" err="1"/>
              <a:t>sharepoints</a:t>
            </a:r>
            <a:endParaRPr lang="en-US" dirty="0"/>
          </a:p>
          <a:p>
            <a:r>
              <a:rPr lang="en-US" dirty="0"/>
              <a:t>Intuitive &amp; simple to use, can be installed on the local device</a:t>
            </a:r>
          </a:p>
          <a:p>
            <a:endParaRPr lang="en-US" dirty="0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0669CEF7-AB37-8EF2-7D97-D82009315C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442" y="78717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DE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664DDE8-B7C7-B084-EA43-CAC45029DD5F}"/>
              </a:ext>
            </a:extLst>
          </p:cNvPr>
          <p:cNvSpPr/>
          <p:nvPr/>
        </p:nvSpPr>
        <p:spPr bwMode="auto">
          <a:xfrm>
            <a:off x="318584" y="6526799"/>
            <a:ext cx="3576507" cy="167615"/>
          </a:xfrm>
          <a:prstGeom prst="rect">
            <a:avLst/>
          </a:prstGeom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000" indent="-180000" algn="l">
              <a:spcBef>
                <a:spcPts val="800"/>
              </a:spcBef>
              <a:buFont typeface="Ericsson Hilda" panose="00000500000000000000" pitchFamily="2" charset="0"/>
              <a:buChar char="●"/>
            </a:pPr>
            <a:endParaRPr lang="en-DE" dirty="0" err="1">
              <a:solidFill>
                <a:srgbClr val="FFFFFF"/>
              </a:solidFill>
              <a:latin typeface="+mn-lt"/>
            </a:endParaRPr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3709959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AD414-D415-6815-30DE-2AD825A8D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specification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735782-92F0-DA8D-27C5-AF1C71D28AD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79425" y="1568150"/>
            <a:ext cx="11233150" cy="4392612"/>
          </a:xfrm>
        </p:spPr>
        <p:txBody>
          <a:bodyPr/>
          <a:lstStyle/>
          <a:p>
            <a:r>
              <a:rPr lang="en-US" b="1" dirty="0"/>
              <a:t>Folder selection</a:t>
            </a:r>
            <a:r>
              <a:rPr lang="en-US" dirty="0"/>
              <a:t>: Option to select a folder with images for compression</a:t>
            </a:r>
          </a:p>
          <a:p>
            <a:r>
              <a:rPr lang="en-US" b="1" dirty="0"/>
              <a:t>Batch image compression</a:t>
            </a:r>
            <a:r>
              <a:rPr lang="en-US" dirty="0"/>
              <a:t>: Ability to compress all images in a selected folder, supported formats must include: .jpg, .jpeg, .</a:t>
            </a:r>
            <a:r>
              <a:rPr lang="en-US" dirty="0" err="1"/>
              <a:t>png</a:t>
            </a:r>
            <a:r>
              <a:rPr lang="en-US" dirty="0"/>
              <a:t>, .gif, .bmp</a:t>
            </a:r>
          </a:p>
          <a:p>
            <a:r>
              <a:rPr lang="en-US" b="1" dirty="0"/>
              <a:t>Save location</a:t>
            </a:r>
            <a:r>
              <a:rPr lang="en-US" dirty="0"/>
              <a:t>: Ability to choose a destination folder for compressed images</a:t>
            </a:r>
          </a:p>
          <a:p>
            <a:r>
              <a:rPr lang="en-US" b="1" dirty="0"/>
              <a:t>File size reduction</a:t>
            </a:r>
            <a:r>
              <a:rPr lang="en-US" dirty="0"/>
              <a:t>: Compress images to reduce file size while maintaining acceptable quality</a:t>
            </a:r>
          </a:p>
          <a:p>
            <a:r>
              <a:rPr lang="en-US" b="1" dirty="0"/>
              <a:t>GUI Interface</a:t>
            </a:r>
            <a:r>
              <a:rPr lang="en-US" dirty="0"/>
              <a:t>: User-friendly graphical interface for easy interaction</a:t>
            </a:r>
          </a:p>
          <a:p>
            <a:r>
              <a:rPr lang="en-US" b="1" dirty="0"/>
              <a:t>Status updates</a:t>
            </a:r>
            <a:r>
              <a:rPr lang="en-US" dirty="0"/>
              <a:t>: Display real-time status during the compression process</a:t>
            </a:r>
          </a:p>
          <a:p>
            <a:r>
              <a:rPr lang="en-US" b="1" dirty="0"/>
              <a:t>Size comparison</a:t>
            </a:r>
            <a:r>
              <a:rPr lang="en-US" dirty="0"/>
              <a:t>: Visual representation (graph) of the storage saved after compression</a:t>
            </a:r>
          </a:p>
          <a:p>
            <a:r>
              <a:rPr lang="en-US" b="1" dirty="0"/>
              <a:t>One-click operation</a:t>
            </a:r>
            <a:r>
              <a:rPr lang="en-US" dirty="0"/>
              <a:t>: A single button to start compressing images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FB14F4A-DD44-9654-A570-250366EB4FA7}"/>
              </a:ext>
            </a:extLst>
          </p:cNvPr>
          <p:cNvSpPr/>
          <p:nvPr/>
        </p:nvSpPr>
        <p:spPr bwMode="auto">
          <a:xfrm>
            <a:off x="318584" y="6526799"/>
            <a:ext cx="3576507" cy="167615"/>
          </a:xfrm>
          <a:prstGeom prst="rect">
            <a:avLst/>
          </a:prstGeom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000" indent="-180000" algn="l">
              <a:spcBef>
                <a:spcPts val="800"/>
              </a:spcBef>
              <a:buFont typeface="Ericsson Hilda" panose="00000500000000000000" pitchFamily="2" charset="0"/>
              <a:buChar char="●"/>
            </a:pPr>
            <a:endParaRPr lang="en-DE" dirty="0" err="1">
              <a:solidFill>
                <a:srgbClr val="FFFFFF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48178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06D82EC-811D-454E-9DFF-2EEC63AD50B4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r>
              <a:rPr lang="en-US" dirty="0"/>
              <a:t>But first, why Python?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0CFE1E9-2446-4327-A152-D121E1DA7E83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66889" y="1428060"/>
            <a:ext cx="11145686" cy="4953690"/>
          </a:xfrm>
          <a:ln>
            <a:noFill/>
          </a:ln>
        </p:spPr>
        <p:txBody>
          <a:bodyPr/>
          <a:lstStyle/>
          <a:p>
            <a:r>
              <a:rPr lang="en-US" b="1" dirty="0"/>
              <a:t>Extensive libraries</a:t>
            </a:r>
            <a:r>
              <a:rPr lang="en-US" dirty="0"/>
              <a:t>: Python offers powerful image processing libraries like </a:t>
            </a:r>
            <a:r>
              <a:rPr lang="en-US" b="1" dirty="0"/>
              <a:t>PIL</a:t>
            </a:r>
            <a:r>
              <a:rPr lang="en-US" dirty="0"/>
              <a:t>(Pillow) and </a:t>
            </a:r>
            <a:r>
              <a:rPr lang="en-US" b="1" dirty="0"/>
              <a:t>OpenCV</a:t>
            </a:r>
            <a:r>
              <a:rPr lang="en-US" dirty="0"/>
              <a:t>, which provide easy-to-use functions (compressing, resizing, manipulating images)</a:t>
            </a:r>
          </a:p>
          <a:p>
            <a:r>
              <a:rPr lang="en-US" b="1" dirty="0"/>
              <a:t>Cross-platform compatibility: </a:t>
            </a:r>
            <a:r>
              <a:rPr lang="en-US" dirty="0"/>
              <a:t>Python applications can be run on multiple platforms (Windows, Linux, macOS) -&gt; highly versatile</a:t>
            </a:r>
          </a:p>
          <a:p>
            <a:r>
              <a:rPr lang="en-US" b="1" dirty="0"/>
              <a:t>Ease of use: </a:t>
            </a:r>
            <a:r>
              <a:rPr lang="en-US" dirty="0"/>
              <a:t>Python’s simple syntax makes it ideal for quickly developing image compression tools</a:t>
            </a:r>
          </a:p>
          <a:p>
            <a:r>
              <a:rPr lang="en-US" b="1" dirty="0"/>
              <a:t>GUI integration: </a:t>
            </a:r>
            <a:r>
              <a:rPr lang="en-US" dirty="0" err="1"/>
              <a:t>Tkinter</a:t>
            </a:r>
            <a:r>
              <a:rPr lang="en-US" dirty="0"/>
              <a:t> enables easy creation of user-friendly interfaces with minimal code</a:t>
            </a:r>
          </a:p>
          <a:p>
            <a:r>
              <a:rPr lang="en-US" b="1" dirty="0"/>
              <a:t>Scalability: </a:t>
            </a:r>
            <a:r>
              <a:rPr lang="en-US" dirty="0"/>
              <a:t>Python supports batch processing, handling multiple image compressions efficiently</a:t>
            </a:r>
          </a:p>
          <a:p>
            <a:r>
              <a:rPr lang="en-US" b="1" dirty="0"/>
              <a:t>Open-source &amp; Support: </a:t>
            </a:r>
            <a:r>
              <a:rPr lang="en-US" dirty="0"/>
              <a:t>Python’s large community offers abundant resources for solving issues and optimizing compression</a:t>
            </a:r>
            <a:endParaRPr lang="en-US"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C06D332-4EB5-E42C-A573-9899646CB0AD}"/>
              </a:ext>
            </a:extLst>
          </p:cNvPr>
          <p:cNvSpPr/>
          <p:nvPr/>
        </p:nvSpPr>
        <p:spPr bwMode="auto">
          <a:xfrm>
            <a:off x="318584" y="6526799"/>
            <a:ext cx="3576507" cy="167615"/>
          </a:xfrm>
          <a:prstGeom prst="rect">
            <a:avLst/>
          </a:prstGeom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000" indent="-180000" algn="l">
              <a:spcBef>
                <a:spcPts val="800"/>
              </a:spcBef>
              <a:buFont typeface="Ericsson Hilda" panose="00000500000000000000" pitchFamily="2" charset="0"/>
              <a:buChar char="●"/>
            </a:pPr>
            <a:endParaRPr lang="en-DE" dirty="0" err="1">
              <a:solidFill>
                <a:srgbClr val="FFFFFF"/>
              </a:solidFill>
              <a:latin typeface="+mn-lt"/>
            </a:endParaRPr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2604203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2AA3C-41E5-CA00-DC55-B12CC4902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Structural breakdown of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8CFE9B-68CB-CFCE-7301-CA6F8348F23B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79425" y="1597025"/>
            <a:ext cx="5140325" cy="4392612"/>
          </a:xfrm>
        </p:spPr>
        <p:txBody>
          <a:bodyPr/>
          <a:lstStyle/>
          <a:p>
            <a:r>
              <a:rPr lang="en-US" dirty="0"/>
              <a:t>The window pops up, select the image folder to be compressed</a:t>
            </a:r>
          </a:p>
          <a:p>
            <a:r>
              <a:rPr lang="en-US" dirty="0"/>
              <a:t>Then select the folder in which the compressed photos are to be saved</a:t>
            </a:r>
          </a:p>
          <a:p>
            <a:r>
              <a:rPr lang="en-US" dirty="0"/>
              <a:t>After the folder has been selected, compression is started. The current status of the compression is displayed</a:t>
            </a:r>
          </a:p>
          <a:p>
            <a:r>
              <a:rPr lang="en-US" dirty="0"/>
              <a:t>After successful compression, a success window is shown</a:t>
            </a:r>
          </a:p>
          <a:p>
            <a:r>
              <a:rPr lang="en-US" dirty="0"/>
              <a:t>You can also display the difference in size between the two folders graphically at the end</a:t>
            </a:r>
          </a:p>
        </p:txBody>
      </p:sp>
      <p:pic>
        <p:nvPicPr>
          <p:cNvPr id="5" name="Picture 4" descr="A diagram of a process&#10;&#10;Description automatically generated">
            <a:extLst>
              <a:ext uri="{FF2B5EF4-FFF2-40B4-BE49-F238E27FC236}">
                <a16:creationId xmlns:a16="http://schemas.microsoft.com/office/drawing/2014/main" id="{C13CB077-F149-1859-0710-17227FA734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427073"/>
            <a:ext cx="5004215" cy="460225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7878135-A94C-A7FF-BB31-1B2499871D34}"/>
              </a:ext>
            </a:extLst>
          </p:cNvPr>
          <p:cNvSpPr/>
          <p:nvPr/>
        </p:nvSpPr>
        <p:spPr bwMode="auto">
          <a:xfrm>
            <a:off x="318584" y="6526799"/>
            <a:ext cx="3576507" cy="167615"/>
          </a:xfrm>
          <a:prstGeom prst="rect">
            <a:avLst/>
          </a:prstGeom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000" indent="-180000" algn="l">
              <a:spcBef>
                <a:spcPts val="800"/>
              </a:spcBef>
              <a:buFont typeface="Ericsson Hilda" panose="00000500000000000000" pitchFamily="2" charset="0"/>
              <a:buChar char="●"/>
            </a:pPr>
            <a:endParaRPr lang="en-DE" dirty="0" err="1">
              <a:solidFill>
                <a:srgbClr val="FFFFFF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74686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66B4F-02CE-0516-A20D-DCEACE03E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the app</a:t>
            </a:r>
            <a:endParaRPr lang="en-DE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08BD889-CED8-87AA-8BBA-19B51BC6519E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 rotWithShape="1">
          <a:blip r:embed="rId2"/>
          <a:srcRect t="1003" b="1304"/>
          <a:stretch/>
        </p:blipFill>
        <p:spPr>
          <a:xfrm>
            <a:off x="1132083" y="4529137"/>
            <a:ext cx="2710854" cy="1687513"/>
          </a:xfrm>
        </p:spPr>
      </p:pic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3EB555CB-CD13-811A-B5D7-EB9BF6C63A1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71217" y="1507403"/>
            <a:ext cx="3839916" cy="4392613"/>
          </a:xfrm>
        </p:spPr>
        <p:txBody>
          <a:bodyPr/>
          <a:lstStyle/>
          <a:p>
            <a:r>
              <a:rPr lang="en-US" sz="1800" dirty="0"/>
              <a:t>Run the app (.exe file on PC)</a:t>
            </a:r>
          </a:p>
          <a:p>
            <a:r>
              <a:rPr lang="en-US" sz="1800" dirty="0"/>
              <a:t>The following window should pop up</a:t>
            </a:r>
          </a:p>
          <a:p>
            <a:endParaRPr lang="en-US" sz="1800" dirty="0"/>
          </a:p>
          <a:p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Click “Browse” to search for the image folder that needs to be compressed</a:t>
            </a:r>
          </a:p>
          <a:p>
            <a:endParaRPr lang="en-DE" sz="1800" dirty="0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6F1EA556-B17C-6ADB-4168-901115AEF21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51241" y="1598865"/>
            <a:ext cx="6859666" cy="4392613"/>
          </a:xfrm>
        </p:spPr>
        <p:txBody>
          <a:bodyPr/>
          <a:lstStyle/>
          <a:p>
            <a:r>
              <a:rPr lang="en-US" sz="1800" dirty="0"/>
              <a:t>After selecting the folder, “Compress Pictures” should be clicked, another window shows up – here you have to select the folder where the compressed images should be saved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Afterwards, the compression process will start automatically. Compression status should be completed, like shown on the figure below: </a:t>
            </a:r>
            <a:endParaRPr lang="en-DE" sz="18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8032934-4DDC-0981-5BA9-5242B7880F5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659" r="1336" b="2961"/>
          <a:stretch/>
        </p:blipFill>
        <p:spPr>
          <a:xfrm>
            <a:off x="5915287" y="2453495"/>
            <a:ext cx="3547496" cy="156020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7E64D71-330F-5580-61A9-87E607EE07B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611" r="1203" b="-1350"/>
          <a:stretch/>
        </p:blipFill>
        <p:spPr>
          <a:xfrm>
            <a:off x="5967850" y="4771806"/>
            <a:ext cx="3675719" cy="166283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41ACC146-FC8E-2895-E607-02D9A4728CD8}"/>
              </a:ext>
            </a:extLst>
          </p:cNvPr>
          <p:cNvSpPr/>
          <p:nvPr/>
        </p:nvSpPr>
        <p:spPr bwMode="auto">
          <a:xfrm>
            <a:off x="8014415" y="6004885"/>
            <a:ext cx="596189" cy="184557"/>
          </a:xfrm>
          <a:prstGeom prst="ellipse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000" indent="-180000" algn="l">
              <a:spcBef>
                <a:spcPts val="800"/>
              </a:spcBef>
              <a:buFont typeface="Ericsson Hilda" panose="00000500000000000000" pitchFamily="2" charset="0"/>
              <a:buChar char="●"/>
            </a:pPr>
            <a:endParaRPr lang="en-DE" dirty="0" err="1">
              <a:solidFill>
                <a:srgbClr val="FFFFFF"/>
              </a:solidFill>
              <a:latin typeface="+mn-lt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5FC3880-95DC-D003-1E7F-6BB1392156D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336" b="1982"/>
          <a:stretch/>
        </p:blipFill>
        <p:spPr>
          <a:xfrm>
            <a:off x="1132083" y="2421656"/>
            <a:ext cx="2710854" cy="122583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7921A6F-AC60-5244-F238-36CF83909D30}"/>
              </a:ext>
            </a:extLst>
          </p:cNvPr>
          <p:cNvSpPr/>
          <p:nvPr/>
        </p:nvSpPr>
        <p:spPr bwMode="auto">
          <a:xfrm>
            <a:off x="318584" y="6526799"/>
            <a:ext cx="3576507" cy="167615"/>
          </a:xfrm>
          <a:prstGeom prst="rect">
            <a:avLst/>
          </a:prstGeom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000" indent="-180000" algn="l">
              <a:spcBef>
                <a:spcPts val="800"/>
              </a:spcBef>
              <a:buFont typeface="Ericsson Hilda" panose="00000500000000000000" pitchFamily="2" charset="0"/>
              <a:buChar char="●"/>
            </a:pPr>
            <a:endParaRPr lang="en-DE" dirty="0" err="1">
              <a:solidFill>
                <a:srgbClr val="FFFFFF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29122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21E3E-A6FA-B777-D8BA-89E39AFE6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476250"/>
            <a:ext cx="10521950" cy="1081088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Results</a:t>
            </a:r>
            <a:endParaRPr lang="en-DE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01EB4D8-3C9E-2B29-FAAB-6A5379D552DE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 rotWithShape="1">
          <a:blip r:embed="rId2"/>
          <a:srcRect l="1166" r="1025" b="1307"/>
          <a:stretch/>
        </p:blipFill>
        <p:spPr>
          <a:xfrm>
            <a:off x="3429000" y="1073824"/>
            <a:ext cx="5341620" cy="4648796"/>
          </a:xfrm>
          <a:prstGeom prst="rect">
            <a:avLst/>
          </a:prstGeom>
          <a:noFill/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F45563C-7535-EE2B-A834-FB5C91DE5692}"/>
              </a:ext>
            </a:extLst>
          </p:cNvPr>
          <p:cNvSpPr/>
          <p:nvPr/>
        </p:nvSpPr>
        <p:spPr bwMode="auto">
          <a:xfrm>
            <a:off x="318584" y="6526799"/>
            <a:ext cx="3576507" cy="167615"/>
          </a:xfrm>
          <a:prstGeom prst="rect">
            <a:avLst/>
          </a:prstGeom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000" indent="-180000" algn="l">
              <a:spcBef>
                <a:spcPts val="800"/>
              </a:spcBef>
              <a:buFont typeface="Ericsson Hilda" panose="00000500000000000000" pitchFamily="2" charset="0"/>
              <a:buChar char="●"/>
            </a:pPr>
            <a:endParaRPr lang="en-DE" dirty="0" err="1">
              <a:solidFill>
                <a:srgbClr val="FFFFFF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339205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50B4D-5656-4CB2-36F8-14B30D164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improvements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D5280-48CF-F130-338C-5CACEEF4D04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79425" y="1825787"/>
            <a:ext cx="7615952" cy="2997884"/>
          </a:xfrm>
        </p:spPr>
        <p:txBody>
          <a:bodyPr/>
          <a:lstStyle/>
          <a:p>
            <a:r>
              <a:rPr lang="en-US" dirty="0"/>
              <a:t>The ability to select multiple images, not just folders</a:t>
            </a:r>
          </a:p>
          <a:p>
            <a:r>
              <a:rPr lang="en-US" dirty="0"/>
              <a:t>Improvement of the GUI, making it more user-friendly &amp; modern</a:t>
            </a:r>
          </a:p>
          <a:p>
            <a:r>
              <a:rPr lang="en-US" dirty="0"/>
              <a:t>Optimization of the code, faster execution</a:t>
            </a:r>
          </a:p>
          <a:p>
            <a:r>
              <a:rPr lang="en-US" dirty="0"/>
              <a:t>Adding extra functionalities (user can decide how much the photos should be compressed)</a:t>
            </a:r>
          </a:p>
          <a:p>
            <a:endParaRPr lang="en-DE" dirty="0"/>
          </a:p>
        </p:txBody>
      </p:sp>
      <p:pic>
        <p:nvPicPr>
          <p:cNvPr id="1026" name="Picture 2" descr="Improvement - Free industry icons">
            <a:extLst>
              <a:ext uri="{FF2B5EF4-FFF2-40B4-BE49-F238E27FC236}">
                <a16:creationId xmlns:a16="http://schemas.microsoft.com/office/drawing/2014/main" id="{DBB5C443-B500-00E8-D6C3-81A9F727F6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4210" y="1966775"/>
            <a:ext cx="2756228" cy="2756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C60873B-E4A7-C72F-8591-7F61AC85FD09}"/>
              </a:ext>
            </a:extLst>
          </p:cNvPr>
          <p:cNvSpPr/>
          <p:nvPr/>
        </p:nvSpPr>
        <p:spPr bwMode="auto">
          <a:xfrm>
            <a:off x="318584" y="6526799"/>
            <a:ext cx="3576507" cy="167615"/>
          </a:xfrm>
          <a:prstGeom prst="rect">
            <a:avLst/>
          </a:prstGeom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000" indent="-180000" algn="l">
              <a:spcBef>
                <a:spcPts val="800"/>
              </a:spcBef>
              <a:buFont typeface="Ericsson Hilda" panose="00000500000000000000" pitchFamily="2" charset="0"/>
              <a:buChar char="●"/>
            </a:pPr>
            <a:endParaRPr lang="en-DE" dirty="0" err="1">
              <a:solidFill>
                <a:srgbClr val="FFFFFF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199011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9FFB3-BA0D-ADC3-48BD-15F181BE1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476250"/>
            <a:ext cx="10521950" cy="1081088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Sequence diagram</a:t>
            </a:r>
            <a:endParaRPr lang="en-DE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951AA559-BBEA-5B40-6974-5539610BBA0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0" r="3033"/>
          <a:stretch/>
        </p:blipFill>
        <p:spPr>
          <a:xfrm>
            <a:off x="1461247" y="1187117"/>
            <a:ext cx="8866094" cy="5139664"/>
          </a:xfrm>
          <a:prstGeom prst="rect">
            <a:avLst/>
          </a:prstGeom>
          <a:noFill/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8C54B0B-0BDD-A242-1186-A96379DF412F}"/>
              </a:ext>
            </a:extLst>
          </p:cNvPr>
          <p:cNvSpPr/>
          <p:nvPr/>
        </p:nvSpPr>
        <p:spPr bwMode="auto">
          <a:xfrm>
            <a:off x="318584" y="6526799"/>
            <a:ext cx="3576507" cy="167615"/>
          </a:xfrm>
          <a:prstGeom prst="rect">
            <a:avLst/>
          </a:prstGeom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000" indent="-180000" algn="l">
              <a:spcBef>
                <a:spcPts val="800"/>
              </a:spcBef>
              <a:buFont typeface="Ericsson Hilda" panose="00000500000000000000" pitchFamily="2" charset="0"/>
              <a:buChar char="●"/>
            </a:pPr>
            <a:endParaRPr lang="en-DE" dirty="0" err="1">
              <a:solidFill>
                <a:srgbClr val="FFFFFF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48831960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Template2021">
  <a:themeElements>
    <a:clrScheme name="Ericsson">
      <a:dk1>
        <a:srgbClr val="181818"/>
      </a:dk1>
      <a:lt1>
        <a:srgbClr val="FFFFFF"/>
      </a:lt1>
      <a:dk2>
        <a:srgbClr val="181818"/>
      </a:dk2>
      <a:lt2>
        <a:srgbClr val="E0E0E0"/>
      </a:lt2>
      <a:accent1>
        <a:srgbClr val="0082F0"/>
      </a:accent1>
      <a:accent2>
        <a:srgbClr val="0FC373"/>
      </a:accent2>
      <a:accent3>
        <a:srgbClr val="AF78D2"/>
      </a:accent3>
      <a:accent4>
        <a:srgbClr val="FAD22D"/>
      </a:accent4>
      <a:accent5>
        <a:srgbClr val="FF8C0A"/>
      </a:accent5>
      <a:accent6>
        <a:srgbClr val="FF3232"/>
      </a:accent6>
      <a:hlink>
        <a:srgbClr val="0082F0"/>
      </a:hlink>
      <a:folHlink>
        <a:srgbClr val="040969"/>
      </a:folHlink>
    </a:clrScheme>
    <a:fontScheme name="Ericsson">
      <a:majorFont>
        <a:latin typeface="Ericsson Hilda Light"/>
        <a:ea typeface=""/>
        <a:cs typeface=""/>
      </a:majorFont>
      <a:minorFont>
        <a:latin typeface="Ericsson Hild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<a:prstTxWarp prst="textNoShape">
          <a:avLst/>
        </a:prstTxWarp>
        <a:noAutofit/>
      </a:bodyPr>
      <a:lstStyle>
        <a:defPPr marL="180000" indent="-180000" algn="l">
          <a:spcBef>
            <a:spcPts val="800"/>
          </a:spcBef>
          <a:buFont typeface="Ericsson Hilda" panose="00000500000000000000" pitchFamily="2" charset="0"/>
          <a:buChar char="●"/>
          <a:defRPr dirty="0" err="1" smtClean="0">
            <a:solidFill>
              <a:srgbClr val="FFFFFF"/>
            </a:solidFill>
            <a:latin typeface="+mn-lt"/>
          </a:defRPr>
        </a:defPPr>
      </a:lstStyle>
    </a:spDef>
    <a:lnDef>
      <a:spPr bwMode="auto"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/>
        </a:ln>
        <a:effectLst/>
      </a:spPr>
      <a:bodyPr/>
      <a:lstStyle/>
    </a:lnDef>
    <a:txDef>
      <a:spPr/>
      <a:bodyPr vert="horz" wrap="square" lIns="72000" tIns="36000" rIns="72000" bIns="36000" rtlCol="0" anchor="t">
        <a:noAutofit/>
      </a:bodyPr>
      <a:lstStyle>
        <a:defPPr marL="180000" marR="0" indent="-180000" algn="l" defTabSz="914400" rtl="0" eaLnBrk="1" fontAlgn="base" latinLnBrk="0" hangingPunct="1">
          <a:lnSpc>
            <a:spcPct val="100000"/>
          </a:lnSpc>
          <a:spcBef>
            <a:spcPts val="800"/>
          </a:spcBef>
          <a:spcAft>
            <a:spcPct val="0"/>
          </a:spcAft>
          <a:buClrTx/>
          <a:buSzTx/>
          <a:buFont typeface="Ericsson Hilda" panose="00000500000000000000" pitchFamily="2" charset="0"/>
          <a:buChar char="●"/>
          <a:tabLst/>
          <a:defRPr kumimoji="0" sz="2000" b="0" i="0" u="none" strike="noStrike" kern="1000" cap="none" spc="-30" normalizeH="0" baseline="0" noProof="0" dirty="0" smtClean="0">
            <a:ln>
              <a:noFill/>
            </a:ln>
            <a:solidFill>
              <a:schemeClr val="tx1"/>
            </a:solidFill>
            <a:effectLst/>
            <a:uLnTx/>
            <a:uFillTx/>
            <a:latin typeface="Ericsson Hilda"/>
            <a:ea typeface="+mn-ea"/>
            <a:cs typeface="+mn-cs"/>
          </a:defRPr>
        </a:defPPr>
      </a:lstStyle>
    </a:txDef>
  </a:objectDefaults>
  <a:extraClrSchemeLst>
    <a:extraClrScheme>
      <a:clrScheme name="Landscape2009 1">
        <a:dk1>
          <a:srgbClr val="58585A"/>
        </a:dk1>
        <a:lt1>
          <a:srgbClr val="FFFFFF"/>
        </a:lt1>
        <a:dk2>
          <a:srgbClr val="00285E"/>
        </a:dk2>
        <a:lt2>
          <a:srgbClr val="B1B3B4"/>
        </a:lt2>
        <a:accent1>
          <a:srgbClr val="89BA17"/>
        </a:accent1>
        <a:accent2>
          <a:srgbClr val="F08A00"/>
        </a:accent2>
        <a:accent3>
          <a:srgbClr val="FFFFFF"/>
        </a:accent3>
        <a:accent4>
          <a:srgbClr val="4A4A4C"/>
        </a:accent4>
        <a:accent5>
          <a:srgbClr val="C4D9AB"/>
        </a:accent5>
        <a:accent6>
          <a:srgbClr val="D97D00"/>
        </a:accent6>
        <a:hlink>
          <a:srgbClr val="00A9D4"/>
        </a:hlink>
        <a:folHlink>
          <a:srgbClr val="00625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Primary Ericsson Blue 1">
      <a:srgbClr val="000082"/>
    </a:custClr>
    <a:custClr name="Primary Ericsson Blue 2">
      <a:srgbClr val="0050CA"/>
    </a:custClr>
    <a:custClr name="Primary Ericsson Blue">
      <a:srgbClr val="0082F0"/>
    </a:custClr>
    <a:custClr name="Primary Ericsson Blue 3">
      <a:srgbClr val="48A8FA"/>
    </a:custClr>
    <a:custClr name="Primary Ericsson Blue 4">
      <a:srgbClr val="85CCFF"/>
    </a:custClr>
    <a:custClr name="Secondary Ericsson Green">
      <a:srgbClr val="0FC373"/>
    </a:custClr>
    <a:custClr name="Secondary Ericsson Purple">
      <a:srgbClr val="AF78D2"/>
    </a:custClr>
    <a:custClr name="Secondary Ericsson Yellow">
      <a:srgbClr val="FAD22D"/>
    </a:custClr>
    <a:custClr name="Secondary Ericsson Orange">
      <a:srgbClr val="FF8C0A"/>
    </a:custClr>
    <a:custClr name="Secondary Ericsson Red">
      <a:srgbClr val="FF3232"/>
    </a:custClr>
    <a:custClr name="Secondary Ericsson Black">
      <a:srgbClr val="000000"/>
    </a:custClr>
    <a:custClr name="Secondary Ericsson Gray 1">
      <a:srgbClr val="242424"/>
    </a:custClr>
    <a:custClr name="Secondary Ericsson Gray 2">
      <a:srgbClr val="767676"/>
    </a:custClr>
    <a:custClr name="Secondary Ericsson Gray 3">
      <a:srgbClr val="A0A0A0"/>
    </a:custClr>
    <a:custClr name="Secondary Ericsson Gray 4">
      <a:srgbClr val="E0E0E0"/>
    </a:custClr>
    <a:custClr name="Secondary Ericsson Gray 5">
      <a:srgbClr val="F2F2F2"/>
    </a:custClr>
    <a:custClr name="Secondary Ericsson White">
      <a:srgbClr val="FFFFFF"/>
    </a:custClr>
  </a:custClrLst>
  <a:extLst>
    <a:ext uri="{05A4C25C-085E-4340-85A3-A5531E510DB2}">
      <thm15:themeFamily xmlns:thm15="http://schemas.microsoft.com/office/thememl/2012/main" name="PresentationTemplate2017.potx" id="{775AD81A-0AF6-45CB-889B-779F764C8091}" vid="{622262D2-9439-4A46-819E-379D679C13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Ericsson Hilda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Ericsson Hilda"/>
        <a:font script="Hebr" typeface="Ericsson Hilda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Ericsson Hilda"/>
        <a:font script="Uigh" typeface="Microsoft Uighur"/>
        <a:font script="Geor" typeface="Sylfaen"/>
        <a:font script="Armn" typeface="Ericsson Hilda Light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Ericsson Hilda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Ericsson Hilda Light"/>
        <a:font script="Hebr" typeface="Ericsson Hilda Light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Ericsson Hilda Light"/>
        <a:font script="Uigh" typeface="Microsoft Uighur"/>
        <a:font script="Geor" typeface="Sylfaen"/>
        <a:font script="Armn" typeface="Ericsson Hilda Light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Primary Ericsson Blue 1">
      <a:srgbClr val="000082"/>
    </a:custClr>
    <a:custClr name="Primary Ericsson Blue 2">
      <a:srgbClr val="0050CA"/>
    </a:custClr>
    <a:custClr name="Primary Ericsson Blue">
      <a:srgbClr val="0082F0"/>
    </a:custClr>
    <a:custClr name="Primary Ericsson Blue 3">
      <a:srgbClr val="48A8FA"/>
    </a:custClr>
    <a:custClr name="Primary Ericsson Blue 4">
      <a:srgbClr val="85CCFF"/>
    </a:custClr>
    <a:custClr name="Secondary Ericsson Green">
      <a:srgbClr val="0FC373"/>
    </a:custClr>
    <a:custClr name="Secondary Ericsson Purple">
      <a:srgbClr val="AF78D2"/>
    </a:custClr>
    <a:custClr name="Secondary Ericsson Yellow">
      <a:srgbClr val="FAD22D"/>
    </a:custClr>
    <a:custClr name="Secondary Ericsson Orange">
      <a:srgbClr val="FF8C0A"/>
    </a:custClr>
    <a:custClr name="Secondary Ericsson Red">
      <a:srgbClr val="FF3232"/>
    </a:custClr>
    <a:custClr name="Secondary Ericsson Black">
      <a:srgbClr val="000000"/>
    </a:custClr>
    <a:custClr name="Secondary Ericsson Gray 1">
      <a:srgbClr val="242424"/>
    </a:custClr>
    <a:custClr name="Secondary Ericsson Gray 2">
      <a:srgbClr val="767676"/>
    </a:custClr>
    <a:custClr name="Secondary Ericsson Gray 3">
      <a:srgbClr val="A0A0A0"/>
    </a:custClr>
    <a:custClr name="Secondary Ericsson Gray 4">
      <a:srgbClr val="E0E0E0"/>
    </a:custClr>
    <a:custClr name="Secondary Ericsson Gray 5">
      <a:srgbClr val="F2F2F2"/>
    </a:custClr>
    <a:custClr name="Secondary Ericsson White">
      <a:srgbClr val="FFFFFF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Ericsson Hilda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Ericsson Hilda"/>
        <a:font script="Hebr" typeface="Ericsson Hilda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Ericsson Hilda"/>
        <a:font script="Uigh" typeface="Microsoft Uighur"/>
        <a:font script="Geor" typeface="Sylfaen"/>
        <a:font script="Armn" typeface="Ericsson Hilda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Ericsson Hilda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Ericsson Hilda"/>
        <a:font script="Hebr" typeface="Ericsson Hilda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Ericsson Hilda"/>
        <a:font script="Uigh" typeface="Microsoft Uighur"/>
        <a:font script="Geor" typeface="Sylfaen"/>
        <a:font script="Armn" typeface="Ericsson Hilda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Primary Ericsson Blue 1">
      <a:srgbClr val="000082"/>
    </a:custClr>
    <a:custClr name="Primary Ericsson Blue 2">
      <a:srgbClr val="0050CA"/>
    </a:custClr>
    <a:custClr name="Primary Ericsson Blue">
      <a:srgbClr val="0082F0"/>
    </a:custClr>
    <a:custClr name="Primary Ericsson Blue 3">
      <a:srgbClr val="48A8FA"/>
    </a:custClr>
    <a:custClr name="Primary Ericsson Blue 4">
      <a:srgbClr val="85CCFF"/>
    </a:custClr>
    <a:custClr name="Secondary Ericsson Green">
      <a:srgbClr val="0FC373"/>
    </a:custClr>
    <a:custClr name="Secondary Ericsson Purple">
      <a:srgbClr val="AF78D2"/>
    </a:custClr>
    <a:custClr name="Secondary Ericsson Yellow">
      <a:srgbClr val="FAD22D"/>
    </a:custClr>
    <a:custClr name="Secondary Ericsson Orange">
      <a:srgbClr val="FF8C0A"/>
    </a:custClr>
    <a:custClr name="Secondary Ericsson Red">
      <a:srgbClr val="FF3232"/>
    </a:custClr>
    <a:custClr name="Secondary Ericsson Black">
      <a:srgbClr val="000000"/>
    </a:custClr>
    <a:custClr name="Secondary Ericsson Gray 1">
      <a:srgbClr val="242424"/>
    </a:custClr>
    <a:custClr name="Secondary Ericsson Gray 2">
      <a:srgbClr val="767676"/>
    </a:custClr>
    <a:custClr name="Secondary Ericsson Gray 3">
      <a:srgbClr val="A0A0A0"/>
    </a:custClr>
    <a:custClr name="Secondary Ericsson Gray 4">
      <a:srgbClr val="E0E0E0"/>
    </a:custClr>
    <a:custClr name="Secondary Ericsson Gray 5">
      <a:srgbClr val="F2F2F2"/>
    </a:custClr>
    <a:custClr name="Secondary Ericsson White">
      <a:srgbClr val="FFFFFF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C8661F604A9A64C9627B875CBEE0D49" ma:contentTypeVersion="15" ma:contentTypeDescription="Create a new document." ma:contentTypeScope="" ma:versionID="a479c757ef17ea2b01d6697cee2b70c6">
  <xsd:schema xmlns:xsd="http://www.w3.org/2001/XMLSchema" xmlns:xs="http://www.w3.org/2001/XMLSchema" xmlns:p="http://schemas.microsoft.com/office/2006/metadata/properties" xmlns:ns3="92e1255f-bb7b-4dc9-b051-584cc104eb44" xmlns:ns4="a6550eff-0fc9-443f-8e77-72cbcf778382" targetNamespace="http://schemas.microsoft.com/office/2006/metadata/properties" ma:root="true" ma:fieldsID="08df2d0f55032e4052d032aa8ec7ed1f" ns3:_="" ns4:_="">
    <xsd:import namespace="92e1255f-bb7b-4dc9-b051-584cc104eb44"/>
    <xsd:import namespace="a6550eff-0fc9-443f-8e77-72cbcf778382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3:LastSharedByUser" minOccurs="0"/>
                <xsd:element ref="ns3:LastSharedByTime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Location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e1255f-bb7b-4dc9-b051-584cc104eb44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  <xsd:element name="LastSharedByUser" ma:index="11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2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6550eff-0fc9-443f-8e77-72cbcf77838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5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6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7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8" nillable="true" ma:displayName="MediaServiceLocation" ma:internalName="MediaServiceLocation" ma:readOnly="true">
      <xsd:simpleType>
        <xsd:restriction base="dms:Text"/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2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10.xml><?xml version="1.0" encoding="utf-8"?>
<TemplafySlideFormConfiguration><![CDATA[{"formFields":[],"formDataEntries":[]}]]></TemplafySlideFormConfiguration>
</file>

<file path=customXml/item11.xml><?xml version="1.0" encoding="utf-8"?>
<TemplafySlideTemplateConfiguration><![CDATA[{"documentContentValidatorConfiguration":{"enableDocumentContentValidator":false,"documentContentValidatorVersion":0},"elementsMetadata":[],"slideId":"637661701761217959","enableDocumentContentUpdater":true,"version":"1.9"}]]></TemplafySlideTemplateConfiguration>
</file>

<file path=customXml/item12.xml><?xml version="1.0" encoding="utf-8"?>
<TemplafySlideFormConfiguration><![CDATA[{"formFields":[],"formDataEntries":[]}]]></TemplafySlideFormConfiguration>
</file>

<file path=customXml/item13.xml><?xml version="1.0" encoding="utf-8"?>
<TemplafySlideTemplateConfiguration><![CDATA[{"documentContentValidatorConfiguration":{"enableDocumentContentValidator":false,"documentContentValidatorVersion":0},"elementsMetadata":[],"slideId":"637661701761374253","enableDocumentContentUpdater":true,"version":"1.9"}]]></TemplafySlideTemplateConfiguration>
</file>

<file path=customXml/item14.xml><?xml version="1.0" encoding="utf-8"?>
<TemplafySlideTemplateConfiguration><![CDATA[{"documentContentValidatorConfiguration":{"enableDocumentContentValidator":false,"documentContentValidatorVersion":0},"elementsMetadata":[],"slideId":"637661701761374254","enableDocumentContentUpdater":true,"version":"1.9"}]]></TemplafySlideTemplateConfiguration>
</file>

<file path=customXml/item15.xml><?xml version="1.0" encoding="utf-8"?>
<TemplafySlideFormConfiguration><![CDATA[{"formFields":[],"formDataEntries":[]}]]></TemplafySlideFormConfiguration>
</file>

<file path=customXml/item2.xml><?xml version="1.0" encoding="utf-8"?>
<TemplafyFormConfiguration><![CDATA[{"formFields":[{"required":true,"placeholder":"","lines":0,"helpTexts":{"prefix":"","postfix":""},"spacing":{},"type":"textBox","name":"DocumentTitle","label":"Document Title","fullyQualifiedName":"DocumentTitle"},{"dataSource":"Confidentiality","displayColumn":"confidentiality","hideIfNoUserInteractionRequired":false,"distinct":true,"required":true,"autoSelectFirstOption":false,"helpTexts":{"prefix":"","postfix":""},"spacing":{},"type":"dropDown","name":"ConfidentialityClass","label":"Confidentiality Class","fullyQualifiedName":"ConfidentialityClass"},{"dataSource":"External Confidentiality label","displayColumn":"externalConfidentiality","hideIfNoUserInteractionRequired":false,"distinct":true,"required":false,"autoSelectFirstOption":false,"helpTexts":{"prefix":"","postfix":"(If no external confidentiality class then please choose the blank value)"},"spacing":{},"type":"dropDown","name":"ExternalConfidentialityLabel","label":"External Confidentiality label","fullyQualifiedName":"ExternalConfidentialityLabel"},{"column":"documentType","required":false,"placeholder":"","autoSelectFirstOption":false,"helpTexts":{"prefix":"","postfix":""},"spacing":{},"dataSource":"PowerPoint Document Type","type":"comboBox","name":"DocTypePresentation","label":"Document Type","fullyQualifiedName":"DocTypePresentation"},{"required":false,"placeholder":"","lines":0,"helpTexts":{"prefix":"","postfix":"(Commonly assigned by EriDoc)"},"spacing":{},"type":"textBox","name":"DocumentNumber","label":"Document Number","fullyQualifiedName":"DocumentNumber"},{"dataSource":"Language code","displayColumn":"showName","defaultValue":"1","hideIfNoUserInteractionRequired":false,"distinct":true,"required":false,"autoSelectFirstOption":false,"helpTexts":{"prefix":"","postfix":"(The language code will be appended to the Document No.)"},"spacing":{},"type":"dropDown","name":"LanguageCode","label":"Language Code","fullyQualifiedName":"LanguageCode"},{"column":"revision","required":false,"placeholder":"","autoSelectFirstOption":false,"helpTexts":{"prefix":"","postfix":""},"spacing":{},"dataSource":"Revision","type":"comboBox","name":"Revision","label":"Revision","fullyQualifiedName":"Revision"},{"required":false,"helpTexts":{"prefix":"","postfix":""},"spacing":{},"type":"datePicker","name":"Date","label":"Date","fullyQualifiedName":"Date"},{"helpTexts":{"prefix":"","postfix":""},"spacing":{},"type":"heading","name":"FooterVisibilityOptions","label":"Footer Visibility Options","fullyQualifiedName":"FooterVisibilityOptions"},{"dataSource":"PPT FooterVisibility","displayColumn":"templateType","defaultValue":"1","hideIfNoUserInteractionRequired":false,"distinct":true,"required":true,"autoSelectFirstOption":false,"helpTexts":{"prefix":"","postfix":""},"spacing":{},"type":"dropDown","name":"TemplateType","label":"Is this a document or presentation?","fullyQualifiedName":"TemplateType"},{"dataSource":"PPT FooterVisibility","displayColumn":"docTitle_label","filter":{"column":"templateType","otherFieldName":"TemplateType","fullyQualifiedOtherFieldName":"TemplateType","otherFieldColumn":"TemplateType","formReference":"none","operator":"equals"},"hideIfNoUserInteractionRequired":false,"distinct":true,"required":false,"autoSelectFirstOption":true,"helpTexts":{"prefix":"","postfix":""},"spacing":{},"type":"dropDown","name":"DocTitle","label":"Show document title in footer?","fullyQualifiedName":"DocTitle"},{"dataSource":"PPT FooterVisibility","displayColumn":"totalPageNo_text","filter":{"column":"templateType","otherFieldName":"TemplateType","fullyQualifiedOtherFieldName":"TemplateType","otherFieldColumn":"TemplateType","formReference":"none","operator":"equals"},"hideIfNoUserInteractionRequired":false,"distinct":true,"required":false,"autoSelectFirstOption":true,"helpTexts":{"prefix":"","postfix":""},"spacing":{},"type":"dropDown","name":"TotalPageNo","label":"Page numbering","fullyQualifiedName":"TotalPageNo"},{"dataSource":"PPT FooterVisibility","displayColumn":"showDocNo_label","filter":{"column":"templateType","otherFieldName":"TemplateType","fullyQualifiedOtherFieldName":"TemplateType","otherFieldColumn":"TemplateType","formReference":"none","operator":"equals"},"hideIfNoUserInteractionRequired":false,"distinct":true,"required":false,"autoSelectFirstOption":true,"helpTexts":{"prefix":"","postfix":""},"spacing":{},"type":"dropDown","name":"DocNo","label":"Show document number in footer?","fullyQualifiedName":"DocNo"},{"required":false,"placeholder":"","lines":0,"defaultValue":"{{UserProfile.Prepared}}","helpTexts":{"prefix":"","postfix":""},"spacing":{},"type":"textBox","name":"Prepared","label":"Prepared By (Subject Responsible)","fullyQualifiedName":"Prepared"},{"required":false,"placeholder":"","lines":0,"helpTexts":{"prefix":"","postfix":""},"spacing":{},"type":"textBox","name":"ApprovedBy","label":"Approved By (Document Responsible)","fullyQualifiedName":"ApprovedBy"},{"required":false,"placeholder":"","lines":0,"helpTexts":{"prefix":"","postfix":""},"spacing":{},"type":"textBox","name":"Checked","label":"Checked","fullyQualifiedName":"Checked"},{"required":false,"placeholder":"","lines":0,"helpTexts":{"prefix":"","postfix":"(Overwritten with EriDoc values at check-in)"},"spacing":{},"type":"textBox","name":"Reference","label":"Reference","fullyQualifiedName":"Reference"},{"required":false,"placeholder":"","lines":0,"helpTexts":{"prefix":"","postfix":""},"spacing":{},"type":"textBox","name":"Keywords","label":"Keywords","fullyQualifiedName":"Keywords"}],"formDataEntries":[{"name":"DocumentTitle","value":"UJZ5se2GrpqfBtpdZp9MdQ=="},{"name":"ConfidentialityClass","value":"5wlu7ZdPxHQj1W0w+yTNSg=="},{"name":"LanguageCode","value":"5wlu7ZdPxHQj1W0w+yTNSg=="},{"name":"Date","value":"bX4/3vRQ9uvEvQcTjzoViQ=="},{"name":"TemplateType","value":"5wlu7ZdPxHQj1W0w+yTNSg=="},{"name":"DocTitle","value":"5wlu7ZdPxHQj1W0w+yTNSg=="},{"name":"TotalPageNo","value":"5wlu7ZdPxHQj1W0w+yTNSg=="},{"name":"DocNo","value":"5wlu7ZdPxHQj1W0w+yTNSg=="},{"name":"Prepared","value":"QbQvMIyViBBYdAYc3e6Bo53YZYH2Tv3pckk5aCtBIko="}]}]]></TemplafyFormConfiguration>
</file>

<file path=customXml/item3.xml><?xml version="1.0" encoding="utf-8"?>
<TemplafySlideFormConfiguration><![CDATA[{"formFields":[],"formDataEntries":[]}]]></TemplafySlideFormConfiguration>
</file>

<file path=customXml/item4.xml><?xml version="1.0" encoding="utf-8"?>
<TemplafySlideTemplateConfiguration><![CDATA[{"elementsMetadata":[],"documentContentValidatorConfiguration":{"enableDocumentContentValidator":false,"documentContentValidatorVersion":0},"slideId":"637027476704980324","enableDocumentContentUpdater":true,"version":"1.9"}]]></TemplafySlideTemplateConfiguration>
</file>

<file path=customXml/item5.xml><?xml version="1.0" encoding="utf-8"?>
<TemplafyTemplateConfiguration><![CDATA[{"elementsMetadata":[],"transformationConfigurations":[{"language":"{{DocumentLanguage}}","disableUpdates":false,"type":"proofingLanguage"},{"propertyName":"FooterText","propertyValue":"true","disableUpdates":false,"type":"customDocumentProperty"},{"propertyName":"SecurityClass","propertyValue":"{{Form.ConfidentialityClass.Confidentiality}}","disableUpdates":false,"type":"customDocumentProperty"},{"propertyName":"ExtConf","propertyValue":"{{Form.ExternalConfidentialityLabel.ExternalConfidentiality}}","disableUpdates":false,"type":"customDocumentProperty"},{"propertyName":"Prepared","propertyValue":"{{Form.Prepared}}","disableUpdates":false,"type":"customDocumentProperty"},{"propertyName":"ApprovedBy","propertyValue":"{{Form.ApprovedBy}}","disableUpdates":false,"type":"customDocumentProperty"},{"propertyName":"DocNo","propertyValue":"{{Form.DocumentNumber}} {{Form.LanguageCode.LanguageCode}}","disableUpdates":false,"type":"customDocumentProperty"},{"propertyName":"Checked","propertyValue":"{{Form.Checked}}","disableUpdates":false,"type":"customDocumentProperty"},{"propertyName":"Date","propertyValue":"{{Form.Date}}","disableUpdates":false,"type":"customDocumentProperty"},{"propertyName":"Reference","propertyValue":"{{Form.Reference}}","disableUpdates":false,"type":"customDocumentProperty"},{"propertyName":"Title","propertyValue":"{{Form.DocumentTitle}}","disableUpdates":false,"type":"customDocumentProperty"},{"propertyName":"Keyword","propertyValue":"{{Form.Keywords}}","disableUpdates":false,"type":"customDocumentProperty"},{"propertyName":"DocumentType","propertyValue":"Presentation2011","disableUpdates":false,"type":"customDocumentProperty"},{"propertyName":"Language","propertyValue":"EnglishUS","disableUpdates":false,"type":"customDocumentProperty"},{"propertyName":"TemplateID","propertyValue":"FALSE","disableUpdates":false,"type":"customDocumentProperty"},{"propertyName":"ConfCtrl","propertyValue":"FALSE","disableUpdates":false,"type":"customDocumentProperty"},{"propertyName":"title","propertyValue":"{{Form.DocumentTitle}}","disableUpdates":false,"type":"documentProperty"},{"propertyName":"keywords","propertyValue":"{{Form.Keywords}}","disableUpdates":false,"type":"documentProperty"},{"propertyName":"creator","propertyValue":"{{Form.Prepared}}","disableUpdates":false,"type":"documentProperty"},{"propertyName":"DocTitle","propertyValue":"{{Form.DocTitle.DocTitle}}","disableUpdates":false,"type":"customDocumentProperty"},{"propertyName":"IsDocument","propertyValue":"{{Form.TemplateType.IsDocument}}","disableUpdates":false,"type":"customDocumentProperty"},{"propertyName":"IsPresentation","propertyValue":"{{Form.TemplateType.IsPresentation}}","disableUpdates":false,"type":"customDocumentProperty"},{"propertyName":"company","propertyValue":"Ericsson","disableUpdates":false,"type":"documentProperty"},{"propertyName":"PageNumberVisible","propertyValue":"{{Form.TotalPageNo.TotalPageNo_value}}","disableUpdates":false,"type":"customDocumentProperty"},{"propertyName":"Revision","propertyValue":"{{Form.Revision}}","disableUpdates":false,"type":"customDocumentProperty"},{"propertyName":"DocType","propertyValue":"{{Form.DocTypePresentation}}","disableUpdates":false,"type":"customDocumentProperty"},{"propertyName":"TemplateVersion","propertyValue":"R2A","disableUpdates":false,"type":"customDocumentProperty"},{"propertyName":"PackageNo","propertyValue":"LXA 119 603","disableUpdates":false,"type":"customDocumentProperty"},{"propertyName":"PackageVersion","propertyValue":"R6B","disableUpdates":false,"type":"customDocumentProperty"},{"propertyName":"TemplateName","propertyValue":"CXC 173 2731/1","disableUpdates":false,"type":"customDocumentProperty"},{"propertyName":"DocName","propertyValue":" ","disableUpdates":false,"type":"customDocumentProperty"},{"propertyName":"description","propertyValue":"{{Form.DocumentNumber}} {{Form.LanguageCode.LanguageCode}}\nRev {{Form.Revision}}","disableUpdates":false,"type":"documentProperty"},{"propertyName":"DocNoVisible","propertyValue":"{{Form.DocNo.ShowDocNo}}","disableUpdates":false,"type":"customDocumentProperty"}],"templateName":"","templateDescription":"","enableDocumentContentUpdater":true,"version":"1.9"}]]></TemplafyTemplateConfiguration>
</file>

<file path=customXml/item6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7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8.xml><?xml version="1.0" encoding="utf-8"?>
<TemplafySlideFormConfiguration><![CDATA[{"formFields":[],"formDataEntries":[]}]]></TemplafySlideFormConfiguration>
</file>

<file path=customXml/item9.xml><?xml version="1.0" encoding="utf-8"?>
<TemplafySlideTemplateConfiguration><![CDATA[{"documentContentValidatorConfiguration":{"enableDocumentContentValidator":false,"documentContentValidatorVersion":0},"elementsMetadata":[],"slideId":"637661701760905467","enableDocumentContentUpdater":true,"version":"1.9"}]]></TemplafySlideTemplateConfiguration>
</file>

<file path=customXml/itemProps1.xml><?xml version="1.0" encoding="utf-8"?>
<ds:datastoreItem xmlns:ds="http://schemas.openxmlformats.org/officeDocument/2006/customXml" ds:itemID="{A2258578-4028-422E-A2BB-56A6BD2305E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2e1255f-bb7b-4dc9-b051-584cc104eb44"/>
    <ds:schemaRef ds:uri="a6550eff-0fc9-443f-8e77-72cbcf77838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10.xml><?xml version="1.0" encoding="utf-8"?>
<ds:datastoreItem xmlns:ds="http://schemas.openxmlformats.org/officeDocument/2006/customXml" ds:itemID="{822D38AD-8010-4CD3-BD6B-117CB8DF70A4}">
  <ds:schemaRefs/>
</ds:datastoreItem>
</file>

<file path=customXml/itemProps11.xml><?xml version="1.0" encoding="utf-8"?>
<ds:datastoreItem xmlns:ds="http://schemas.openxmlformats.org/officeDocument/2006/customXml" ds:itemID="{683FEB75-8CFA-449C-A6B1-B1E4A86A58A1}">
  <ds:schemaRefs/>
</ds:datastoreItem>
</file>

<file path=customXml/itemProps12.xml><?xml version="1.0" encoding="utf-8"?>
<ds:datastoreItem xmlns:ds="http://schemas.openxmlformats.org/officeDocument/2006/customXml" ds:itemID="{847502A6-7CBE-43AF-BDF6-4D4423521D8C}">
  <ds:schemaRefs/>
</ds:datastoreItem>
</file>

<file path=customXml/itemProps13.xml><?xml version="1.0" encoding="utf-8"?>
<ds:datastoreItem xmlns:ds="http://schemas.openxmlformats.org/officeDocument/2006/customXml" ds:itemID="{03AF3FDC-ACD1-46F3-A43E-782322DF9816}">
  <ds:schemaRefs/>
</ds:datastoreItem>
</file>

<file path=customXml/itemProps14.xml><?xml version="1.0" encoding="utf-8"?>
<ds:datastoreItem xmlns:ds="http://schemas.openxmlformats.org/officeDocument/2006/customXml" ds:itemID="{1CE36EA9-2186-4EB1-871A-8AE59C2A13BB}">
  <ds:schemaRefs/>
</ds:datastoreItem>
</file>

<file path=customXml/itemProps15.xml><?xml version="1.0" encoding="utf-8"?>
<ds:datastoreItem xmlns:ds="http://schemas.openxmlformats.org/officeDocument/2006/customXml" ds:itemID="{58CC0B31-82B9-497A-9A2E-F3F72D0BBDAD}">
  <ds:schemaRefs/>
</ds:datastoreItem>
</file>

<file path=customXml/itemProps2.xml><?xml version="1.0" encoding="utf-8"?>
<ds:datastoreItem xmlns:ds="http://schemas.openxmlformats.org/officeDocument/2006/customXml" ds:itemID="{D92C3DF5-A179-4E2D-BD20-07044B39171F}">
  <ds:schemaRefs/>
</ds:datastoreItem>
</file>

<file path=customXml/itemProps3.xml><?xml version="1.0" encoding="utf-8"?>
<ds:datastoreItem xmlns:ds="http://schemas.openxmlformats.org/officeDocument/2006/customXml" ds:itemID="{B9AEDDE3-EA02-4A8F-B8F8-0606A0AA45FC}">
  <ds:schemaRefs/>
</ds:datastoreItem>
</file>

<file path=customXml/itemProps4.xml><?xml version="1.0" encoding="utf-8"?>
<ds:datastoreItem xmlns:ds="http://schemas.openxmlformats.org/officeDocument/2006/customXml" ds:itemID="{C09F197C-6A49-47D0-B877-F88807989676}">
  <ds:schemaRefs/>
</ds:datastoreItem>
</file>

<file path=customXml/itemProps5.xml><?xml version="1.0" encoding="utf-8"?>
<ds:datastoreItem xmlns:ds="http://schemas.openxmlformats.org/officeDocument/2006/customXml" ds:itemID="{07958A4E-FAB1-42E4-B6B5-29B01F63F87B}">
  <ds:schemaRefs/>
</ds:datastoreItem>
</file>

<file path=customXml/itemProps6.xml><?xml version="1.0" encoding="utf-8"?>
<ds:datastoreItem xmlns:ds="http://schemas.openxmlformats.org/officeDocument/2006/customXml" ds:itemID="{F5A7E41D-6E7F-4B05-AFAB-F540BD4C068B}">
  <ds:schemaRefs>
    <ds:schemaRef ds:uri="http://schemas.microsoft.com/sharepoint/v3/contenttype/forms"/>
  </ds:schemaRefs>
</ds:datastoreItem>
</file>

<file path=customXml/itemProps7.xml><?xml version="1.0" encoding="utf-8"?>
<ds:datastoreItem xmlns:ds="http://schemas.openxmlformats.org/officeDocument/2006/customXml" ds:itemID="{56F2EE69-0CCA-4F48-BE22-EC4A886C57A7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a6550eff-0fc9-443f-8e77-72cbcf778382"/>
    <ds:schemaRef ds:uri="http://schemas.microsoft.com/office/2006/metadata/properties"/>
    <ds:schemaRef ds:uri="http://purl.org/dc/terms/"/>
    <ds:schemaRef ds:uri="92e1255f-bb7b-4dc9-b051-584cc104eb44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8.xml><?xml version="1.0" encoding="utf-8"?>
<ds:datastoreItem xmlns:ds="http://schemas.openxmlformats.org/officeDocument/2006/customXml" ds:itemID="{32BA7684-6BE4-4F73-B22E-30934AB379B8}">
  <ds:schemaRefs/>
</ds:datastoreItem>
</file>

<file path=customXml/itemProps9.xml><?xml version="1.0" encoding="utf-8"?>
<ds:datastoreItem xmlns:ds="http://schemas.openxmlformats.org/officeDocument/2006/customXml" ds:itemID="{72516535-7702-46AF-9B1F-8623A67A824E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TM16401371[[fn=Atlas]]</Template>
  <TotalTime>2372</TotalTime>
  <Words>585</Words>
  <Application>Microsoft Office PowerPoint</Application>
  <PresentationFormat>Widescreen</PresentationFormat>
  <Paragraphs>66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Ericsson Hilda ExtraLight</vt:lpstr>
      <vt:lpstr>Ericsson Hilda Light</vt:lpstr>
      <vt:lpstr>Ericsson Technical Icons</vt:lpstr>
      <vt:lpstr>Ericsson Hilda ExtraBold</vt:lpstr>
      <vt:lpstr>Ericsson Hilda</vt:lpstr>
      <vt:lpstr>PresentationTemplate2021</vt:lpstr>
      <vt:lpstr>Image compression app with Python </vt:lpstr>
      <vt:lpstr>Problem &amp; Solution</vt:lpstr>
      <vt:lpstr>Assignment specification</vt:lpstr>
      <vt:lpstr>But first, why Python?</vt:lpstr>
      <vt:lpstr>Structural breakdown of program</vt:lpstr>
      <vt:lpstr>How to use the app</vt:lpstr>
      <vt:lpstr>Results</vt:lpstr>
      <vt:lpstr>Possible improvements</vt:lpstr>
      <vt:lpstr>Sequence diagram</vt:lpstr>
      <vt:lpstr>Developer setup – what tools are needed</vt:lpstr>
      <vt:lpstr>PowerPoint Presentation</vt:lpstr>
    </vt:vector>
  </TitlesOfParts>
  <Company>Ericsson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EDDUWPE Uwe Petersen</dc:creator>
  <cp:keywords/>
  <dc:description>Rev</dc:description>
  <cp:lastModifiedBy>Antoneta Gjeka</cp:lastModifiedBy>
  <cp:revision>152</cp:revision>
  <dcterms:created xsi:type="dcterms:W3CDTF">2019-04-23T15:12:54Z</dcterms:created>
  <dcterms:modified xsi:type="dcterms:W3CDTF">2024-12-10T10:23:32Z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Category">
    <vt:lpwstr> </vt:lpwstr>
  </property>
  <property fmtid="{D5CDD505-2E9C-101B-9397-08002B2CF9AE}" pid="3" name="TemplateIdentity">
    <vt:lpwstr> </vt:lpwstr>
  </property>
  <property fmtid="{D5CDD505-2E9C-101B-9397-08002B2CF9AE}" pid="4" name="DocName">
    <vt:lpwstr> </vt:lpwstr>
  </property>
  <property fmtid="{D5CDD505-2E9C-101B-9397-08002B2CF9AE}" pid="5" name="ContentTypeId">
    <vt:lpwstr>0x0101002C8661F604A9A64C9627B875CBEE0D49</vt:lpwstr>
  </property>
  <property fmtid="{D5CDD505-2E9C-101B-9397-08002B2CF9AE}" pid="6" name="DocumentDataTemplate">
    <vt:lpwstr>true</vt:lpwstr>
  </property>
  <property fmtid="{D5CDD505-2E9C-101B-9397-08002B2CF9AE}" pid="7" name="BSubject">
    <vt:lpwstr> </vt:lpwstr>
  </property>
  <property fmtid="{D5CDD505-2E9C-101B-9397-08002B2CF9AE}" pid="8" name="TemplafyTimeStamp">
    <vt:lpwstr>2024-01-18T12:10:12.1362348Z</vt:lpwstr>
  </property>
  <property fmtid="{D5CDD505-2E9C-101B-9397-08002B2CF9AE}" pid="9" name="TemplafyTenantId">
    <vt:lpwstr>ericsson</vt:lpwstr>
  </property>
  <property fmtid="{D5CDD505-2E9C-101B-9397-08002B2CF9AE}" pid="10" name="TemplafyTemplateId">
    <vt:lpwstr>637661677935531027</vt:lpwstr>
  </property>
  <property fmtid="{D5CDD505-2E9C-101B-9397-08002B2CF9AE}" pid="11" name="TemplafyUserProfileId">
    <vt:lpwstr>637104383719037704</vt:lpwstr>
  </property>
  <property fmtid="{D5CDD505-2E9C-101B-9397-08002B2CF9AE}" pid="12" name="TemplafyLanguageCode">
    <vt:lpwstr>en-US</vt:lpwstr>
  </property>
  <property fmtid="{D5CDD505-2E9C-101B-9397-08002B2CF9AE}" pid="13" name="FooterText">
    <vt:lpwstr>true</vt:lpwstr>
  </property>
  <property fmtid="{D5CDD505-2E9C-101B-9397-08002B2CF9AE}" pid="14" name="SecurityClass">
    <vt:lpwstr>Ericsson Internal</vt:lpwstr>
  </property>
  <property fmtid="{D5CDD505-2E9C-101B-9397-08002B2CF9AE}" pid="15" name="ExtConf">
    <vt:lpwstr/>
  </property>
  <property fmtid="{D5CDD505-2E9C-101B-9397-08002B2CF9AE}" pid="16" name="Prepared">
    <vt:lpwstr>EDDUWPE Uwe Petersen</vt:lpwstr>
  </property>
  <property fmtid="{D5CDD505-2E9C-101B-9397-08002B2CF9AE}" pid="17" name="ApprovedBy">
    <vt:lpwstr/>
  </property>
  <property fmtid="{D5CDD505-2E9C-101B-9397-08002B2CF9AE}" pid="18" name="DocNo">
    <vt:lpwstr> </vt:lpwstr>
  </property>
  <property fmtid="{D5CDD505-2E9C-101B-9397-08002B2CF9AE}" pid="19" name="Checked">
    <vt:lpwstr/>
  </property>
  <property fmtid="{D5CDD505-2E9C-101B-9397-08002B2CF9AE}" pid="20" name="Date">
    <vt:lpwstr>2024-02-26</vt:lpwstr>
  </property>
  <property fmtid="{D5CDD505-2E9C-101B-9397-08002B2CF9AE}" pid="21" name="Reference">
    <vt:lpwstr/>
  </property>
  <property fmtid="{D5CDD505-2E9C-101B-9397-08002B2CF9AE}" pid="22" name="Title">
    <vt:lpwstr>Python</vt:lpwstr>
  </property>
  <property fmtid="{D5CDD505-2E9C-101B-9397-08002B2CF9AE}" pid="23" name="Keyword">
    <vt:lpwstr/>
  </property>
  <property fmtid="{D5CDD505-2E9C-101B-9397-08002B2CF9AE}" pid="24" name="DocumentType">
    <vt:lpwstr>Presentation2011</vt:lpwstr>
  </property>
  <property fmtid="{D5CDD505-2E9C-101B-9397-08002B2CF9AE}" pid="25" name="Language">
    <vt:lpwstr>EnglishUS</vt:lpwstr>
  </property>
  <property fmtid="{D5CDD505-2E9C-101B-9397-08002B2CF9AE}" pid="26" name="TemplateID">
    <vt:lpwstr>FALSE</vt:lpwstr>
  </property>
  <property fmtid="{D5CDD505-2E9C-101B-9397-08002B2CF9AE}" pid="27" name="ConfCtrl">
    <vt:lpwstr>FALSE</vt:lpwstr>
  </property>
  <property fmtid="{D5CDD505-2E9C-101B-9397-08002B2CF9AE}" pid="28" name="DocTitle">
    <vt:lpwstr>false</vt:lpwstr>
  </property>
  <property fmtid="{D5CDD505-2E9C-101B-9397-08002B2CF9AE}" pid="29" name="IsDocument">
    <vt:lpwstr>true</vt:lpwstr>
  </property>
  <property fmtid="{D5CDD505-2E9C-101B-9397-08002B2CF9AE}" pid="30" name="IsPresentation">
    <vt:lpwstr>false</vt:lpwstr>
  </property>
  <property fmtid="{D5CDD505-2E9C-101B-9397-08002B2CF9AE}" pid="31" name="PageNumberVisible">
    <vt:lpwstr>PageXY</vt:lpwstr>
  </property>
  <property fmtid="{D5CDD505-2E9C-101B-9397-08002B2CF9AE}" pid="32" name="Revision">
    <vt:lpwstr/>
  </property>
  <property fmtid="{D5CDD505-2E9C-101B-9397-08002B2CF9AE}" pid="33" name="DocType">
    <vt:lpwstr/>
  </property>
  <property fmtid="{D5CDD505-2E9C-101B-9397-08002B2CF9AE}" pid="34" name="TemplateVersion">
    <vt:lpwstr>R2A</vt:lpwstr>
  </property>
  <property fmtid="{D5CDD505-2E9C-101B-9397-08002B2CF9AE}" pid="35" name="PackageNo">
    <vt:lpwstr>LXA 119 603</vt:lpwstr>
  </property>
  <property fmtid="{D5CDD505-2E9C-101B-9397-08002B2CF9AE}" pid="36" name="PackageVersion">
    <vt:lpwstr>R6B</vt:lpwstr>
  </property>
  <property fmtid="{D5CDD505-2E9C-101B-9397-08002B2CF9AE}" pid="37" name="TemplateName">
    <vt:lpwstr>CXC 173 2731/1</vt:lpwstr>
  </property>
  <property fmtid="{D5CDD505-2E9C-101B-9397-08002B2CF9AE}" pid="38" name="DocNoVisible">
    <vt:lpwstr>true</vt:lpwstr>
  </property>
</Properties>
</file>