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13" r:id="rId2"/>
    <p:sldId id="608" r:id="rId3"/>
    <p:sldId id="611" r:id="rId4"/>
    <p:sldId id="609" r:id="rId5"/>
    <p:sldId id="610" r:id="rId6"/>
    <p:sldId id="612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99CCFF"/>
    <a:srgbClr val="3399FF"/>
    <a:srgbClr val="33CCFF"/>
    <a:srgbClr val="FF0000"/>
    <a:srgbClr val="FF9933"/>
    <a:srgbClr val="CC66FF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76" autoAdjust="0"/>
  </p:normalViewPr>
  <p:slideViewPr>
    <p:cSldViewPr>
      <p:cViewPr varScale="1">
        <p:scale>
          <a:sx n="159" d="100"/>
          <a:sy n="159" d="100"/>
        </p:scale>
        <p:origin x="222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F0D46-726D-4233-8BFF-AC98172885E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D84EC-BC06-4A48-A480-5BD0388B3306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dirty="0" err="1"/>
            <a:t>Quadtree</a:t>
          </a:r>
          <a:endParaRPr lang="en-US" sz="1100" dirty="0"/>
        </a:p>
      </dgm:t>
    </dgm:pt>
    <dgm:pt modelId="{BDAAB31D-71C0-4C63-BD16-E0FD31388FCD}" type="parTrans" cxnId="{D15C5459-C9E1-4FA7-AE36-4A2BFB9550D4}">
      <dgm:prSet/>
      <dgm:spPr/>
      <dgm:t>
        <a:bodyPr/>
        <a:lstStyle/>
        <a:p>
          <a:endParaRPr lang="en-US" sz="1100"/>
        </a:p>
      </dgm:t>
    </dgm:pt>
    <dgm:pt modelId="{C7975143-1A56-40BC-A231-07CD25E785A7}" type="sibTrans" cxnId="{D15C5459-C9E1-4FA7-AE36-4A2BFB9550D4}">
      <dgm:prSet/>
      <dgm:spPr/>
      <dgm:t>
        <a:bodyPr/>
        <a:lstStyle/>
        <a:p>
          <a:endParaRPr lang="en-US" sz="1100"/>
        </a:p>
      </dgm:t>
    </dgm:pt>
    <dgm:pt modelId="{146626F6-1E72-4D6F-9EB4-92A9C1F6611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NW</a:t>
          </a:r>
        </a:p>
      </dgm:t>
    </dgm:pt>
    <dgm:pt modelId="{E1707895-0895-4319-B027-6A518A6E84CA}" type="parTrans" cxnId="{B3160994-4B07-469D-AE65-D80C5F53ED04}">
      <dgm:prSet/>
      <dgm:spPr/>
      <dgm:t>
        <a:bodyPr/>
        <a:lstStyle/>
        <a:p>
          <a:endParaRPr lang="en-US" sz="1100"/>
        </a:p>
      </dgm:t>
    </dgm:pt>
    <dgm:pt modelId="{EA940509-B896-4D84-BC0F-11F3EA25FE39}" type="sibTrans" cxnId="{B3160994-4B07-469D-AE65-D80C5F53ED04}">
      <dgm:prSet/>
      <dgm:spPr/>
      <dgm:t>
        <a:bodyPr/>
        <a:lstStyle/>
        <a:p>
          <a:endParaRPr lang="en-US" sz="1100"/>
        </a:p>
      </dgm:t>
    </dgm:pt>
    <dgm:pt modelId="{81180497-C996-4F2E-856E-CED387BF9E79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BC3ED874-7673-452B-B005-CB95F7B98B4B}" type="parTrans" cxnId="{F5456263-9BCF-4892-839C-BCC28466C848}">
      <dgm:prSet/>
      <dgm:spPr/>
      <dgm:t>
        <a:bodyPr/>
        <a:lstStyle/>
        <a:p>
          <a:endParaRPr lang="en-US" sz="1100"/>
        </a:p>
      </dgm:t>
    </dgm:pt>
    <dgm:pt modelId="{24D2F679-27A2-448F-ADF8-4CF18EC275C9}" type="sibTrans" cxnId="{F5456263-9BCF-4892-839C-BCC28466C848}">
      <dgm:prSet/>
      <dgm:spPr/>
      <dgm:t>
        <a:bodyPr/>
        <a:lstStyle/>
        <a:p>
          <a:endParaRPr lang="en-US" sz="1100"/>
        </a:p>
      </dgm:t>
    </dgm:pt>
    <dgm:pt modelId="{7A4E5836-4F08-4BA0-8947-1F0ECA7833C8}">
      <dgm:prSet phldrT="[Text]" custT="1"/>
      <dgm:spPr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0.45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0.3 B4:0.25</a:t>
          </a:r>
        </a:p>
      </dgm:t>
    </dgm:pt>
    <dgm:pt modelId="{CC570C83-BA7A-4376-8723-DDBFB0ADD54A}" type="parTrans" cxnId="{23FC3EB2-D24E-402C-9C72-06C323C9BA4C}">
      <dgm:prSet/>
      <dgm:spPr/>
      <dgm:t>
        <a:bodyPr/>
        <a:lstStyle/>
        <a:p>
          <a:endParaRPr lang="en-US" sz="1100"/>
        </a:p>
      </dgm:t>
    </dgm:pt>
    <dgm:pt modelId="{4FF2A098-2F11-4236-818D-CBB31BD8B491}" type="sibTrans" cxnId="{23FC3EB2-D24E-402C-9C72-06C323C9BA4C}">
      <dgm:prSet/>
      <dgm:spPr/>
      <dgm:t>
        <a:bodyPr/>
        <a:lstStyle/>
        <a:p>
          <a:endParaRPr lang="en-US" sz="1100"/>
        </a:p>
      </dgm:t>
    </dgm:pt>
    <dgm:pt modelId="{E5BBB4AE-091A-4BA8-8395-A49B07A49442}">
      <dgm:prSet phldrT="[Text]" custT="1"/>
      <dgm:spPr>
        <a:solidFill>
          <a:srgbClr val="00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1.0</a:t>
          </a:r>
        </a:p>
      </dgm:t>
    </dgm:pt>
    <dgm:pt modelId="{6709064B-9C1F-4747-B73B-D6384A2C999E}" type="parTrans" cxnId="{09150627-AFDE-46B4-B095-27E94C02B103}">
      <dgm:prSet/>
      <dgm:spPr/>
      <dgm:t>
        <a:bodyPr/>
        <a:lstStyle/>
        <a:p>
          <a:endParaRPr lang="en-US" sz="1100"/>
        </a:p>
      </dgm:t>
    </dgm:pt>
    <dgm:pt modelId="{63BBD5BA-06C2-4527-BC55-FAC108C2D930}" type="sibTrans" cxnId="{09150627-AFDE-46B4-B095-27E94C02B103}">
      <dgm:prSet/>
      <dgm:spPr/>
      <dgm:t>
        <a:bodyPr/>
        <a:lstStyle/>
        <a:p>
          <a:endParaRPr lang="en-US" sz="1100"/>
        </a:p>
      </dgm:t>
    </dgm:pt>
    <dgm:pt modelId="{A890D5E4-2873-41E4-8024-5A878216086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SW</a:t>
          </a:r>
        </a:p>
      </dgm:t>
    </dgm:pt>
    <dgm:pt modelId="{C3C68458-9E56-4395-84BB-CDB9C6336DC4}" type="parTrans" cxnId="{3F72273D-2D2B-45AC-B078-5298728E7FE8}">
      <dgm:prSet/>
      <dgm:spPr/>
      <dgm:t>
        <a:bodyPr/>
        <a:lstStyle/>
        <a:p>
          <a:endParaRPr lang="en-US" sz="1100"/>
        </a:p>
      </dgm:t>
    </dgm:pt>
    <dgm:pt modelId="{DF1562F1-116E-4E2D-B67B-F44B3A21B19E}" type="sibTrans" cxnId="{3F72273D-2D2B-45AC-B078-5298728E7FE8}">
      <dgm:prSet/>
      <dgm:spPr/>
      <dgm:t>
        <a:bodyPr/>
        <a:lstStyle/>
        <a:p>
          <a:endParaRPr lang="en-US" sz="1100"/>
        </a:p>
      </dgm:t>
    </dgm:pt>
    <dgm:pt modelId="{151088E6-39BC-45BA-95DB-6AE841CC89F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B2: 1.0</a:t>
          </a:r>
        </a:p>
      </dgm:t>
    </dgm:pt>
    <dgm:pt modelId="{A31EFE4E-86D8-41FC-B6E1-8C8F6A6CAA7F}" type="parTrans" cxnId="{FCD19041-9CFC-47B3-925D-20C649D8D15A}">
      <dgm:prSet/>
      <dgm:spPr/>
      <dgm:t>
        <a:bodyPr/>
        <a:lstStyle/>
        <a:p>
          <a:endParaRPr lang="en-US" sz="1100"/>
        </a:p>
      </dgm:t>
    </dgm:pt>
    <dgm:pt modelId="{D1E3A8B3-8453-44CC-835A-1745661E8948}" type="sibTrans" cxnId="{FCD19041-9CFC-47B3-925D-20C649D8D15A}">
      <dgm:prSet/>
      <dgm:spPr/>
      <dgm:t>
        <a:bodyPr/>
        <a:lstStyle/>
        <a:p>
          <a:endParaRPr lang="en-US" sz="1100"/>
        </a:p>
      </dgm:t>
    </dgm:pt>
    <dgm:pt modelId="{DA86B206-9E1F-40C7-B218-A7312C119C6C}">
      <dgm:prSet phldrT="[Text]" custT="1"/>
      <dgm:spPr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B1:0.7 B3:0.3</a:t>
          </a:r>
        </a:p>
      </dgm:t>
    </dgm:pt>
    <dgm:pt modelId="{F47B3BFE-64FC-4448-872E-5B6E1C631CB8}" type="parTrans" cxnId="{7B2D6E86-9E9D-49E1-94A2-37F31168E99B}">
      <dgm:prSet/>
      <dgm:spPr/>
      <dgm:t>
        <a:bodyPr/>
        <a:lstStyle/>
        <a:p>
          <a:endParaRPr lang="en-US" sz="1100"/>
        </a:p>
      </dgm:t>
    </dgm:pt>
    <dgm:pt modelId="{65F91D44-1F37-4613-AFC2-47010BBA0398}" type="sibTrans" cxnId="{7B2D6E86-9E9D-49E1-94A2-37F31168E99B}">
      <dgm:prSet/>
      <dgm:spPr/>
      <dgm:t>
        <a:bodyPr/>
        <a:lstStyle/>
        <a:p>
          <a:endParaRPr lang="en-US" sz="1100"/>
        </a:p>
      </dgm:t>
    </dgm:pt>
    <dgm:pt modelId="{31AEDD36-1E57-4E33-BF08-2588181403B2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36057808-01A2-4B73-BED3-D6B2DB3CB8D9}" type="parTrans" cxnId="{BC066ABD-61FB-40A3-9FDF-32781390B715}">
      <dgm:prSet/>
      <dgm:spPr/>
      <dgm:t>
        <a:bodyPr/>
        <a:lstStyle/>
        <a:p>
          <a:endParaRPr lang="en-US" sz="1100"/>
        </a:p>
      </dgm:t>
    </dgm:pt>
    <dgm:pt modelId="{62E121C7-7FD0-4176-8552-A4D024DD0318}" type="sibTrans" cxnId="{BC066ABD-61FB-40A3-9FDF-32781390B715}">
      <dgm:prSet/>
      <dgm:spPr/>
      <dgm:t>
        <a:bodyPr/>
        <a:lstStyle/>
        <a:p>
          <a:endParaRPr lang="en-US" sz="1100"/>
        </a:p>
      </dgm:t>
    </dgm:pt>
    <dgm:pt modelId="{7E0004BC-25BD-41EC-BE8F-38E8AB855F42}">
      <dgm:prSet phldrT="[Text]" custT="1"/>
      <dgm:spPr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0.6 B4:0.4</a:t>
          </a:r>
        </a:p>
      </dgm:t>
    </dgm:pt>
    <dgm:pt modelId="{151C892D-D612-49C6-BE77-A67EDEFADF9D}" type="parTrans" cxnId="{FE90EB88-027B-4222-9986-742EF77CD049}">
      <dgm:prSet/>
      <dgm:spPr/>
      <dgm:t>
        <a:bodyPr/>
        <a:lstStyle/>
        <a:p>
          <a:endParaRPr lang="en-US" sz="1100"/>
        </a:p>
      </dgm:t>
    </dgm:pt>
    <dgm:pt modelId="{10D3D7D4-1DFB-4C7A-ABB3-A68AF040A47F}" type="sibTrans" cxnId="{FE90EB88-027B-4222-9986-742EF77CD049}">
      <dgm:prSet/>
      <dgm:spPr/>
      <dgm:t>
        <a:bodyPr/>
        <a:lstStyle/>
        <a:p>
          <a:endParaRPr lang="en-US" sz="1100"/>
        </a:p>
      </dgm:t>
    </dgm:pt>
    <dgm:pt modelId="{793F4C29-864C-44F2-A2F6-20F11AFD4776}">
      <dgm:prSet phldrT="[Text]" custT="1"/>
      <dgm:spPr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0.2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0.8</a:t>
          </a:r>
        </a:p>
      </dgm:t>
    </dgm:pt>
    <dgm:pt modelId="{25179F10-F896-44E6-B345-495901A36105}" type="parTrans" cxnId="{F6E96D1A-FDD8-4138-A3DB-C04CA2F2B394}">
      <dgm:prSet/>
      <dgm:spPr/>
      <dgm:t>
        <a:bodyPr/>
        <a:lstStyle/>
        <a:p>
          <a:endParaRPr lang="en-US" sz="1100"/>
        </a:p>
      </dgm:t>
    </dgm:pt>
    <dgm:pt modelId="{393F66A3-903E-445F-9A83-2A25C1239EBE}" type="sibTrans" cxnId="{F6E96D1A-FDD8-4138-A3DB-C04CA2F2B394}">
      <dgm:prSet/>
      <dgm:spPr/>
      <dgm:t>
        <a:bodyPr/>
        <a:lstStyle/>
        <a:p>
          <a:endParaRPr lang="en-US" sz="1100"/>
        </a:p>
      </dgm:t>
    </dgm:pt>
    <dgm:pt modelId="{407F83CE-0B56-44BF-9006-E5BD64163C5B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52FF424D-6B67-4509-A167-16ECC9377267}" type="parTrans" cxnId="{24A08C67-AC35-41C1-9009-DD9A6C16560C}">
      <dgm:prSet/>
      <dgm:spPr/>
      <dgm:t>
        <a:bodyPr/>
        <a:lstStyle/>
        <a:p>
          <a:endParaRPr lang="en-US" sz="1100"/>
        </a:p>
      </dgm:t>
    </dgm:pt>
    <dgm:pt modelId="{4B3BEBC3-45D0-4CA3-BEC3-F8963783D352}" type="sibTrans" cxnId="{24A08C67-AC35-41C1-9009-DD9A6C16560C}">
      <dgm:prSet/>
      <dgm:spPr/>
      <dgm:t>
        <a:bodyPr/>
        <a:lstStyle/>
        <a:p>
          <a:endParaRPr lang="en-US" sz="1100"/>
        </a:p>
      </dgm:t>
    </dgm:pt>
    <dgm:pt modelId="{8E0DB762-08B8-4C13-A793-9F2CC6F05BA4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FD069233-21BF-4ECA-B2B3-B60FF6AAA125}" type="parTrans" cxnId="{6C5EB720-054B-4466-8B53-1D028DFFA55E}">
      <dgm:prSet/>
      <dgm:spPr/>
      <dgm:t>
        <a:bodyPr/>
        <a:lstStyle/>
        <a:p>
          <a:endParaRPr lang="en-US" sz="1100"/>
        </a:p>
      </dgm:t>
    </dgm:pt>
    <dgm:pt modelId="{77DEA252-41B0-4220-BFD9-9D44EC627D1B}" type="sibTrans" cxnId="{6C5EB720-054B-4466-8B53-1D028DFFA55E}">
      <dgm:prSet/>
      <dgm:spPr/>
      <dgm:t>
        <a:bodyPr/>
        <a:lstStyle/>
        <a:p>
          <a:endParaRPr lang="en-US" sz="1100"/>
        </a:p>
      </dgm:t>
    </dgm:pt>
    <dgm:pt modelId="{222A7DFB-8C91-470C-8A52-2E043D0A684A}" type="pres">
      <dgm:prSet presAssocID="{AFDF0D46-726D-4233-8BFF-AC98172885E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6C1777-F3E2-4AE4-B715-9BC7700C9BB0}" type="pres">
      <dgm:prSet presAssocID="{AFDF0D46-726D-4233-8BFF-AC98172885E9}" presName="hierFlow" presStyleCnt="0"/>
      <dgm:spPr/>
    </dgm:pt>
    <dgm:pt modelId="{3432D165-F647-4A99-903F-332CAA33D119}" type="pres">
      <dgm:prSet presAssocID="{AFDF0D46-726D-4233-8BFF-AC98172885E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04114-69DB-4C1F-9E2F-C04B25BA7F18}" type="pres">
      <dgm:prSet presAssocID="{648D84EC-BC06-4A48-A480-5BD0388B3306}" presName="Name14" presStyleCnt="0"/>
      <dgm:spPr/>
    </dgm:pt>
    <dgm:pt modelId="{34326A3B-8278-49DC-8E8E-DA4EB6D595A5}" type="pres">
      <dgm:prSet presAssocID="{648D84EC-BC06-4A48-A480-5BD0388B3306}" presName="level1Shape" presStyleLbl="node0" presStyleIdx="0" presStyleCnt="1" custScaleX="138583" custScaleY="44727">
        <dgm:presLayoutVars>
          <dgm:chPref val="3"/>
        </dgm:presLayoutVars>
      </dgm:prSet>
      <dgm:spPr/>
    </dgm:pt>
    <dgm:pt modelId="{EBC1D645-EA2C-45C0-BF92-40D6886BAFB6}" type="pres">
      <dgm:prSet presAssocID="{648D84EC-BC06-4A48-A480-5BD0388B3306}" presName="hierChild2" presStyleCnt="0"/>
      <dgm:spPr/>
    </dgm:pt>
    <dgm:pt modelId="{699255B1-AB50-463E-8393-5272D3A9CC23}" type="pres">
      <dgm:prSet presAssocID="{E1707895-0895-4319-B027-6A518A6E84CA}" presName="Name19" presStyleLbl="parChTrans1D2" presStyleIdx="0" presStyleCnt="4"/>
      <dgm:spPr/>
    </dgm:pt>
    <dgm:pt modelId="{070B3769-CCA0-4979-BBBA-FB4B54C905D9}" type="pres">
      <dgm:prSet presAssocID="{146626F6-1E72-4D6F-9EB4-92A9C1F6611F}" presName="Name21" presStyleCnt="0"/>
      <dgm:spPr/>
    </dgm:pt>
    <dgm:pt modelId="{347DF9FE-E082-455C-8C48-C381184578D6}" type="pres">
      <dgm:prSet presAssocID="{146626F6-1E72-4D6F-9EB4-92A9C1F6611F}" presName="level2Shape" presStyleLbl="node2" presStyleIdx="0" presStyleCnt="4"/>
      <dgm:spPr/>
    </dgm:pt>
    <dgm:pt modelId="{70DC2A15-A782-4E37-83A9-B719BEB672BF}" type="pres">
      <dgm:prSet presAssocID="{146626F6-1E72-4D6F-9EB4-92A9C1F6611F}" presName="hierChild3" presStyleCnt="0"/>
      <dgm:spPr/>
    </dgm:pt>
    <dgm:pt modelId="{C95F7FEB-1FE0-4DC4-BF7C-6ADED72EE15A}" type="pres">
      <dgm:prSet presAssocID="{BC3ED874-7673-452B-B005-CB95F7B98B4B}" presName="Name19" presStyleLbl="parChTrans1D3" presStyleIdx="0" presStyleCnt="8"/>
      <dgm:spPr/>
    </dgm:pt>
    <dgm:pt modelId="{31A6C7FA-6A38-460F-9033-98716BE9AF60}" type="pres">
      <dgm:prSet presAssocID="{81180497-C996-4F2E-856E-CED387BF9E79}" presName="Name21" presStyleCnt="0"/>
      <dgm:spPr/>
    </dgm:pt>
    <dgm:pt modelId="{BA0F5DAD-0E4E-4622-9B12-501D2E2557C3}" type="pres">
      <dgm:prSet presAssocID="{81180497-C996-4F2E-856E-CED387BF9E79}" presName="level2Shape" presStyleLbl="node3" presStyleIdx="0" presStyleCnt="8"/>
      <dgm:spPr/>
    </dgm:pt>
    <dgm:pt modelId="{321D053F-50C3-4D33-8761-3615FB2D173B}" type="pres">
      <dgm:prSet presAssocID="{81180497-C996-4F2E-856E-CED387BF9E79}" presName="hierChild3" presStyleCnt="0"/>
      <dgm:spPr/>
    </dgm:pt>
    <dgm:pt modelId="{B7AEB759-B2BC-454F-A0CC-5A32CE82D3AD}" type="pres">
      <dgm:prSet presAssocID="{F47B3BFE-64FC-4448-872E-5B6E1C631CB8}" presName="Name19" presStyleLbl="parChTrans1D3" presStyleIdx="1" presStyleCnt="8"/>
      <dgm:spPr/>
    </dgm:pt>
    <dgm:pt modelId="{FF466A95-1626-441C-8A21-3970AE9E7B1D}" type="pres">
      <dgm:prSet presAssocID="{DA86B206-9E1F-40C7-B218-A7312C119C6C}" presName="Name21" presStyleCnt="0"/>
      <dgm:spPr/>
    </dgm:pt>
    <dgm:pt modelId="{F26515C6-E320-441E-8F63-EA1C9D3CD165}" type="pres">
      <dgm:prSet presAssocID="{DA86B206-9E1F-40C7-B218-A7312C119C6C}" presName="level2Shape" presStyleLbl="node3" presStyleIdx="1" presStyleCnt="8" custScaleY="149224"/>
      <dgm:spPr/>
    </dgm:pt>
    <dgm:pt modelId="{771F5D26-DC6F-455B-937A-59399B0D313F}" type="pres">
      <dgm:prSet presAssocID="{DA86B206-9E1F-40C7-B218-A7312C119C6C}" presName="hierChild3" presStyleCnt="0"/>
      <dgm:spPr/>
    </dgm:pt>
    <dgm:pt modelId="{2BDD5D45-793C-4CCA-8A71-8281560FA166}" type="pres">
      <dgm:prSet presAssocID="{36057808-01A2-4B73-BED3-D6B2DB3CB8D9}" presName="Name19" presStyleLbl="parChTrans1D3" presStyleIdx="2" presStyleCnt="8"/>
      <dgm:spPr/>
    </dgm:pt>
    <dgm:pt modelId="{1017ACDA-CD57-404F-9B61-072CC897F14D}" type="pres">
      <dgm:prSet presAssocID="{31AEDD36-1E57-4E33-BF08-2588181403B2}" presName="Name21" presStyleCnt="0"/>
      <dgm:spPr/>
    </dgm:pt>
    <dgm:pt modelId="{87EF5173-7300-4D90-8007-DA25301AAB1A}" type="pres">
      <dgm:prSet presAssocID="{31AEDD36-1E57-4E33-BF08-2588181403B2}" presName="level2Shape" presStyleLbl="node3" presStyleIdx="2" presStyleCnt="8"/>
      <dgm:spPr/>
    </dgm:pt>
    <dgm:pt modelId="{6C7564BE-AA02-41BF-BD2B-6CC692B78528}" type="pres">
      <dgm:prSet presAssocID="{31AEDD36-1E57-4E33-BF08-2588181403B2}" presName="hierChild3" presStyleCnt="0"/>
      <dgm:spPr/>
    </dgm:pt>
    <dgm:pt modelId="{144E7D83-015D-49EC-BC75-0EB06D0604C8}" type="pres">
      <dgm:prSet presAssocID="{CC570C83-BA7A-4376-8723-DDBFB0ADD54A}" presName="Name19" presStyleLbl="parChTrans1D3" presStyleIdx="3" presStyleCnt="8"/>
      <dgm:spPr/>
    </dgm:pt>
    <dgm:pt modelId="{0AF60348-D395-460A-A3FE-97347441D8D3}" type="pres">
      <dgm:prSet presAssocID="{7A4E5836-4F08-4BA0-8947-1F0ECA7833C8}" presName="Name21" presStyleCnt="0"/>
      <dgm:spPr/>
    </dgm:pt>
    <dgm:pt modelId="{F656AE9E-7884-4380-96FD-16D91B83DECC}" type="pres">
      <dgm:prSet presAssocID="{7A4E5836-4F08-4BA0-8947-1F0ECA7833C8}" presName="level2Shape" presStyleLbl="node3" presStyleIdx="3" presStyleCnt="8" custScaleX="141217" custScaleY="175245"/>
      <dgm:spPr/>
    </dgm:pt>
    <dgm:pt modelId="{8C7FC159-776A-431A-A89D-2800B44F117D}" type="pres">
      <dgm:prSet presAssocID="{7A4E5836-4F08-4BA0-8947-1F0ECA7833C8}" presName="hierChild3" presStyleCnt="0"/>
      <dgm:spPr/>
    </dgm:pt>
    <dgm:pt modelId="{208C04D4-59FF-4FD5-B437-32575FA2DBD8}" type="pres">
      <dgm:prSet presAssocID="{6709064B-9C1F-4747-B73B-D6384A2C999E}" presName="Name19" presStyleLbl="parChTrans1D2" presStyleIdx="1" presStyleCnt="4"/>
      <dgm:spPr/>
    </dgm:pt>
    <dgm:pt modelId="{9515E981-D21C-49F0-A23D-3C3BC49943C6}" type="pres">
      <dgm:prSet presAssocID="{E5BBB4AE-091A-4BA8-8395-A49B07A49442}" presName="Name21" presStyleCnt="0"/>
      <dgm:spPr/>
    </dgm:pt>
    <dgm:pt modelId="{3334C98B-1082-4677-A6B0-FC2FC53C56C4}" type="pres">
      <dgm:prSet presAssocID="{E5BBB4AE-091A-4BA8-8395-A49B07A49442}" presName="level2Shape" presStyleLbl="node2" presStyleIdx="1" presStyleCnt="4"/>
      <dgm:spPr/>
    </dgm:pt>
    <dgm:pt modelId="{8B8B9EA1-CC8B-4451-A7C8-14BF8495EC6E}" type="pres">
      <dgm:prSet presAssocID="{E5BBB4AE-091A-4BA8-8395-A49B07A49442}" presName="hierChild3" presStyleCnt="0"/>
      <dgm:spPr/>
    </dgm:pt>
    <dgm:pt modelId="{9AF97439-179D-48D3-A1CB-99C1503C4E3C}" type="pres">
      <dgm:prSet presAssocID="{C3C68458-9E56-4395-84BB-CDB9C6336DC4}" presName="Name19" presStyleLbl="parChTrans1D2" presStyleIdx="2" presStyleCnt="4"/>
      <dgm:spPr/>
    </dgm:pt>
    <dgm:pt modelId="{4F496506-8EE8-42AB-BAA0-5948F61E524F}" type="pres">
      <dgm:prSet presAssocID="{A890D5E4-2873-41E4-8024-5A878216086C}" presName="Name21" presStyleCnt="0"/>
      <dgm:spPr/>
    </dgm:pt>
    <dgm:pt modelId="{9076775B-AEDA-49B0-A938-181406975E8D}" type="pres">
      <dgm:prSet presAssocID="{A890D5E4-2873-41E4-8024-5A878216086C}" presName="level2Shape" presStyleLbl="node2" presStyleIdx="2" presStyleCnt="4"/>
      <dgm:spPr/>
    </dgm:pt>
    <dgm:pt modelId="{43C4C35C-F9D9-4BF1-92A2-0CCAA3740B48}" type="pres">
      <dgm:prSet presAssocID="{A890D5E4-2873-41E4-8024-5A878216086C}" presName="hierChild3" presStyleCnt="0"/>
      <dgm:spPr/>
    </dgm:pt>
    <dgm:pt modelId="{3BD538A1-7871-49EB-B2CF-49BE29E0CC44}" type="pres">
      <dgm:prSet presAssocID="{151C892D-D612-49C6-BE77-A67EDEFADF9D}" presName="Name19" presStyleLbl="parChTrans1D3" presStyleIdx="4" presStyleCnt="8"/>
      <dgm:spPr/>
    </dgm:pt>
    <dgm:pt modelId="{385B9F9F-D719-4A81-BA8B-340FAF6E2640}" type="pres">
      <dgm:prSet presAssocID="{7E0004BC-25BD-41EC-BE8F-38E8AB855F42}" presName="Name21" presStyleCnt="0"/>
      <dgm:spPr/>
    </dgm:pt>
    <dgm:pt modelId="{16ABD3AD-46C0-4E71-BC98-6AE63ED980D4}" type="pres">
      <dgm:prSet presAssocID="{7E0004BC-25BD-41EC-BE8F-38E8AB855F42}" presName="level2Shape" presStyleLbl="node3" presStyleIdx="4" presStyleCnt="8" custScaleY="132184"/>
      <dgm:spPr/>
    </dgm:pt>
    <dgm:pt modelId="{291C6F1E-B73E-4500-A03D-5946A9A2E7D7}" type="pres">
      <dgm:prSet presAssocID="{7E0004BC-25BD-41EC-BE8F-38E8AB855F42}" presName="hierChild3" presStyleCnt="0"/>
      <dgm:spPr/>
    </dgm:pt>
    <dgm:pt modelId="{98772B03-973E-4BAB-9524-4FCD4EC24683}" type="pres">
      <dgm:prSet presAssocID="{25179F10-F896-44E6-B345-495901A36105}" presName="Name19" presStyleLbl="parChTrans1D3" presStyleIdx="5" presStyleCnt="8"/>
      <dgm:spPr/>
    </dgm:pt>
    <dgm:pt modelId="{A841D0A8-92FE-4093-ABED-F0299B2DA0E5}" type="pres">
      <dgm:prSet presAssocID="{793F4C29-864C-44F2-A2F6-20F11AFD4776}" presName="Name21" presStyleCnt="0"/>
      <dgm:spPr/>
    </dgm:pt>
    <dgm:pt modelId="{90154F1D-A251-403C-AD91-F387478B1518}" type="pres">
      <dgm:prSet presAssocID="{793F4C29-864C-44F2-A2F6-20F11AFD4776}" presName="level2Shape" presStyleLbl="node3" presStyleIdx="5" presStyleCnt="8" custScaleY="132184"/>
      <dgm:spPr/>
    </dgm:pt>
    <dgm:pt modelId="{D832A5B1-E7B2-4DA7-95F3-CB296F54A3D2}" type="pres">
      <dgm:prSet presAssocID="{793F4C29-864C-44F2-A2F6-20F11AFD4776}" presName="hierChild3" presStyleCnt="0"/>
      <dgm:spPr/>
    </dgm:pt>
    <dgm:pt modelId="{AC5EC018-E673-4EA2-83A4-42D1A9B6D329}" type="pres">
      <dgm:prSet presAssocID="{52FF424D-6B67-4509-A167-16ECC9377267}" presName="Name19" presStyleLbl="parChTrans1D3" presStyleIdx="6" presStyleCnt="8"/>
      <dgm:spPr/>
    </dgm:pt>
    <dgm:pt modelId="{D5351DEC-9892-42C5-BAE0-79AE3EE70A36}" type="pres">
      <dgm:prSet presAssocID="{407F83CE-0B56-44BF-9006-E5BD64163C5B}" presName="Name21" presStyleCnt="0"/>
      <dgm:spPr/>
    </dgm:pt>
    <dgm:pt modelId="{CB02DD7F-F0ED-47BF-AB22-F2504060CA97}" type="pres">
      <dgm:prSet presAssocID="{407F83CE-0B56-44BF-9006-E5BD64163C5B}" presName="level2Shape" presStyleLbl="node3" presStyleIdx="6" presStyleCnt="8"/>
      <dgm:spPr/>
    </dgm:pt>
    <dgm:pt modelId="{BE90B69B-39C7-4148-8A26-6779B16E2D31}" type="pres">
      <dgm:prSet presAssocID="{407F83CE-0B56-44BF-9006-E5BD64163C5B}" presName="hierChild3" presStyleCnt="0"/>
      <dgm:spPr/>
    </dgm:pt>
    <dgm:pt modelId="{01BFF469-5DA2-4FF6-B172-A39A8FDDC381}" type="pres">
      <dgm:prSet presAssocID="{FD069233-21BF-4ECA-B2B3-B60FF6AAA125}" presName="Name19" presStyleLbl="parChTrans1D3" presStyleIdx="7" presStyleCnt="8"/>
      <dgm:spPr/>
    </dgm:pt>
    <dgm:pt modelId="{B740B27C-F3EC-4C68-8C4E-AFA00C52AA12}" type="pres">
      <dgm:prSet presAssocID="{8E0DB762-08B8-4C13-A793-9F2CC6F05BA4}" presName="Name21" presStyleCnt="0"/>
      <dgm:spPr/>
    </dgm:pt>
    <dgm:pt modelId="{5B6AB57A-038F-40B8-9EB0-ACD2F1859BCA}" type="pres">
      <dgm:prSet presAssocID="{8E0DB762-08B8-4C13-A793-9F2CC6F05BA4}" presName="level2Shape" presStyleLbl="node3" presStyleIdx="7" presStyleCnt="8"/>
      <dgm:spPr/>
    </dgm:pt>
    <dgm:pt modelId="{46207C60-A7F6-4CDB-8F1D-6E2CB8FE4566}" type="pres">
      <dgm:prSet presAssocID="{8E0DB762-08B8-4C13-A793-9F2CC6F05BA4}" presName="hierChild3" presStyleCnt="0"/>
      <dgm:spPr/>
    </dgm:pt>
    <dgm:pt modelId="{FF9C6A4C-1D19-4D15-AC12-74F1A5235CCA}" type="pres">
      <dgm:prSet presAssocID="{A31EFE4E-86D8-41FC-B6E1-8C8F6A6CAA7F}" presName="Name19" presStyleLbl="parChTrans1D2" presStyleIdx="3" presStyleCnt="4"/>
      <dgm:spPr/>
    </dgm:pt>
    <dgm:pt modelId="{EDA85C2E-7563-48A0-B904-0C82CF699B8F}" type="pres">
      <dgm:prSet presAssocID="{151088E6-39BC-45BA-95DB-6AE841CC89F1}" presName="Name21" presStyleCnt="0"/>
      <dgm:spPr/>
    </dgm:pt>
    <dgm:pt modelId="{DAE5DA7B-F6C1-4203-ADD7-3A5134150066}" type="pres">
      <dgm:prSet presAssocID="{151088E6-39BC-45BA-95DB-6AE841CC89F1}" presName="level2Shape" presStyleLbl="node2" presStyleIdx="3" presStyleCnt="4"/>
      <dgm:spPr/>
    </dgm:pt>
    <dgm:pt modelId="{9A1A1F08-BA5C-4C1A-AC85-7ED514778FCD}" type="pres">
      <dgm:prSet presAssocID="{151088E6-39BC-45BA-95DB-6AE841CC89F1}" presName="hierChild3" presStyleCnt="0"/>
      <dgm:spPr/>
    </dgm:pt>
    <dgm:pt modelId="{D22AB2FD-D3FF-42C0-BD1F-1F98207A04D8}" type="pres">
      <dgm:prSet presAssocID="{AFDF0D46-726D-4233-8BFF-AC98172885E9}" presName="bgShapesFlow" presStyleCnt="0"/>
      <dgm:spPr/>
    </dgm:pt>
  </dgm:ptLst>
  <dgm:cxnLst>
    <dgm:cxn modelId="{91CFDA03-1DA3-4836-9FF4-E8F127364E85}" type="presOf" srcId="{151C892D-D612-49C6-BE77-A67EDEFADF9D}" destId="{3BD538A1-7871-49EB-B2CF-49BE29E0CC44}" srcOrd="0" destOrd="0" presId="urn:microsoft.com/office/officeart/2005/8/layout/hierarchy6"/>
    <dgm:cxn modelId="{4A633F0F-B730-4C7B-839B-CD198B8A1663}" type="presOf" srcId="{AFDF0D46-726D-4233-8BFF-AC98172885E9}" destId="{222A7DFB-8C91-470C-8A52-2E043D0A684A}" srcOrd="0" destOrd="0" presId="urn:microsoft.com/office/officeart/2005/8/layout/hierarchy6"/>
    <dgm:cxn modelId="{F6E96D1A-FDD8-4138-A3DB-C04CA2F2B394}" srcId="{A890D5E4-2873-41E4-8024-5A878216086C}" destId="{793F4C29-864C-44F2-A2F6-20F11AFD4776}" srcOrd="1" destOrd="0" parTransId="{25179F10-F896-44E6-B345-495901A36105}" sibTransId="{393F66A3-903E-445F-9A83-2A25C1239EBE}"/>
    <dgm:cxn modelId="{BC85581D-81F2-49F4-A58C-468CCD5882AC}" type="presOf" srcId="{DA86B206-9E1F-40C7-B218-A7312C119C6C}" destId="{F26515C6-E320-441E-8F63-EA1C9D3CD165}" srcOrd="0" destOrd="0" presId="urn:microsoft.com/office/officeart/2005/8/layout/hierarchy6"/>
    <dgm:cxn modelId="{6C5EB720-054B-4466-8B53-1D028DFFA55E}" srcId="{A890D5E4-2873-41E4-8024-5A878216086C}" destId="{8E0DB762-08B8-4C13-A793-9F2CC6F05BA4}" srcOrd="3" destOrd="0" parTransId="{FD069233-21BF-4ECA-B2B3-B60FF6AAA125}" sibTransId="{77DEA252-41B0-4220-BFD9-9D44EC627D1B}"/>
    <dgm:cxn modelId="{09150627-AFDE-46B4-B095-27E94C02B103}" srcId="{648D84EC-BC06-4A48-A480-5BD0388B3306}" destId="{E5BBB4AE-091A-4BA8-8395-A49B07A49442}" srcOrd="1" destOrd="0" parTransId="{6709064B-9C1F-4747-B73B-D6384A2C999E}" sibTransId="{63BBD5BA-06C2-4527-BC55-FAC108C2D930}"/>
    <dgm:cxn modelId="{F6DAEE27-A355-4ABB-B8F3-240D9076E283}" type="presOf" srcId="{8E0DB762-08B8-4C13-A793-9F2CC6F05BA4}" destId="{5B6AB57A-038F-40B8-9EB0-ACD2F1859BCA}" srcOrd="0" destOrd="0" presId="urn:microsoft.com/office/officeart/2005/8/layout/hierarchy6"/>
    <dgm:cxn modelId="{FC545E2B-3782-4F85-81E0-7CD03B3FC900}" type="presOf" srcId="{31AEDD36-1E57-4E33-BF08-2588181403B2}" destId="{87EF5173-7300-4D90-8007-DA25301AAB1A}" srcOrd="0" destOrd="0" presId="urn:microsoft.com/office/officeart/2005/8/layout/hierarchy6"/>
    <dgm:cxn modelId="{C5099B30-403A-4943-A7C9-20BB64541269}" type="presOf" srcId="{F47B3BFE-64FC-4448-872E-5B6E1C631CB8}" destId="{B7AEB759-B2BC-454F-A0CC-5A32CE82D3AD}" srcOrd="0" destOrd="0" presId="urn:microsoft.com/office/officeart/2005/8/layout/hierarchy6"/>
    <dgm:cxn modelId="{2D715F33-D88E-4FB3-AB69-4B020CE34AF3}" type="presOf" srcId="{A31EFE4E-86D8-41FC-B6E1-8C8F6A6CAA7F}" destId="{FF9C6A4C-1D19-4D15-AC12-74F1A5235CCA}" srcOrd="0" destOrd="0" presId="urn:microsoft.com/office/officeart/2005/8/layout/hierarchy6"/>
    <dgm:cxn modelId="{1AD5E436-7861-4948-924E-1418F1C18926}" type="presOf" srcId="{FD069233-21BF-4ECA-B2B3-B60FF6AAA125}" destId="{01BFF469-5DA2-4FF6-B172-A39A8FDDC381}" srcOrd="0" destOrd="0" presId="urn:microsoft.com/office/officeart/2005/8/layout/hierarchy6"/>
    <dgm:cxn modelId="{62A3373C-8448-4F34-AA6A-371A026FB8CF}" type="presOf" srcId="{793F4C29-864C-44F2-A2F6-20F11AFD4776}" destId="{90154F1D-A251-403C-AD91-F387478B1518}" srcOrd="0" destOrd="0" presId="urn:microsoft.com/office/officeart/2005/8/layout/hierarchy6"/>
    <dgm:cxn modelId="{3F72273D-2D2B-45AC-B078-5298728E7FE8}" srcId="{648D84EC-BC06-4A48-A480-5BD0388B3306}" destId="{A890D5E4-2873-41E4-8024-5A878216086C}" srcOrd="2" destOrd="0" parTransId="{C3C68458-9E56-4395-84BB-CDB9C6336DC4}" sibTransId="{DF1562F1-116E-4E2D-B67B-F44B3A21B19E}"/>
    <dgm:cxn modelId="{A4309E40-6309-4CD0-9690-ED1D39F1D09D}" type="presOf" srcId="{BC3ED874-7673-452B-B005-CB95F7B98B4B}" destId="{C95F7FEB-1FE0-4DC4-BF7C-6ADED72EE15A}" srcOrd="0" destOrd="0" presId="urn:microsoft.com/office/officeart/2005/8/layout/hierarchy6"/>
    <dgm:cxn modelId="{A9FDA440-FCF7-489A-92BA-984A7A21621B}" type="presOf" srcId="{6709064B-9C1F-4747-B73B-D6384A2C999E}" destId="{208C04D4-59FF-4FD5-B437-32575FA2DBD8}" srcOrd="0" destOrd="0" presId="urn:microsoft.com/office/officeart/2005/8/layout/hierarchy6"/>
    <dgm:cxn modelId="{8248575E-CC68-4967-9C5C-A998665CEB35}" type="presOf" srcId="{151088E6-39BC-45BA-95DB-6AE841CC89F1}" destId="{DAE5DA7B-F6C1-4203-ADD7-3A5134150066}" srcOrd="0" destOrd="0" presId="urn:microsoft.com/office/officeart/2005/8/layout/hierarchy6"/>
    <dgm:cxn modelId="{FCD19041-9CFC-47B3-925D-20C649D8D15A}" srcId="{648D84EC-BC06-4A48-A480-5BD0388B3306}" destId="{151088E6-39BC-45BA-95DB-6AE841CC89F1}" srcOrd="3" destOrd="0" parTransId="{A31EFE4E-86D8-41FC-B6E1-8C8F6A6CAA7F}" sibTransId="{D1E3A8B3-8453-44CC-835A-1745661E8948}"/>
    <dgm:cxn modelId="{F5456263-9BCF-4892-839C-BCC28466C848}" srcId="{146626F6-1E72-4D6F-9EB4-92A9C1F6611F}" destId="{81180497-C996-4F2E-856E-CED387BF9E79}" srcOrd="0" destOrd="0" parTransId="{BC3ED874-7673-452B-B005-CB95F7B98B4B}" sibTransId="{24D2F679-27A2-448F-ADF8-4CF18EC275C9}"/>
    <dgm:cxn modelId="{24A08C67-AC35-41C1-9009-DD9A6C16560C}" srcId="{A890D5E4-2873-41E4-8024-5A878216086C}" destId="{407F83CE-0B56-44BF-9006-E5BD64163C5B}" srcOrd="2" destOrd="0" parTransId="{52FF424D-6B67-4509-A167-16ECC9377267}" sibTransId="{4B3BEBC3-45D0-4CA3-BEC3-F8963783D352}"/>
    <dgm:cxn modelId="{15F68E68-6936-4CD8-945D-D61BFD302E35}" type="presOf" srcId="{E1707895-0895-4319-B027-6A518A6E84CA}" destId="{699255B1-AB50-463E-8393-5272D3A9CC23}" srcOrd="0" destOrd="0" presId="urn:microsoft.com/office/officeart/2005/8/layout/hierarchy6"/>
    <dgm:cxn modelId="{2ECAFC51-BC97-4279-8DC8-4DD472D0C264}" type="presOf" srcId="{A890D5E4-2873-41E4-8024-5A878216086C}" destId="{9076775B-AEDA-49B0-A938-181406975E8D}" srcOrd="0" destOrd="0" presId="urn:microsoft.com/office/officeart/2005/8/layout/hierarchy6"/>
    <dgm:cxn modelId="{F479EE54-BF5F-4BBD-BDA2-05C026CA30A2}" type="presOf" srcId="{7A4E5836-4F08-4BA0-8947-1F0ECA7833C8}" destId="{F656AE9E-7884-4380-96FD-16D91B83DECC}" srcOrd="0" destOrd="0" presId="urn:microsoft.com/office/officeart/2005/8/layout/hierarchy6"/>
    <dgm:cxn modelId="{691B0155-245B-47CD-856D-D97A703D3D94}" type="presOf" srcId="{81180497-C996-4F2E-856E-CED387BF9E79}" destId="{BA0F5DAD-0E4E-4622-9B12-501D2E2557C3}" srcOrd="0" destOrd="0" presId="urn:microsoft.com/office/officeart/2005/8/layout/hierarchy6"/>
    <dgm:cxn modelId="{AC314778-322F-4F25-97C5-6837C4DE616A}" type="presOf" srcId="{52FF424D-6B67-4509-A167-16ECC9377267}" destId="{AC5EC018-E673-4EA2-83A4-42D1A9B6D329}" srcOrd="0" destOrd="0" presId="urn:microsoft.com/office/officeart/2005/8/layout/hierarchy6"/>
    <dgm:cxn modelId="{D15C5459-C9E1-4FA7-AE36-4A2BFB9550D4}" srcId="{AFDF0D46-726D-4233-8BFF-AC98172885E9}" destId="{648D84EC-BC06-4A48-A480-5BD0388B3306}" srcOrd="0" destOrd="0" parTransId="{BDAAB31D-71C0-4C63-BD16-E0FD31388FCD}" sibTransId="{C7975143-1A56-40BC-A231-07CD25E785A7}"/>
    <dgm:cxn modelId="{7B2D6E86-9E9D-49E1-94A2-37F31168E99B}" srcId="{146626F6-1E72-4D6F-9EB4-92A9C1F6611F}" destId="{DA86B206-9E1F-40C7-B218-A7312C119C6C}" srcOrd="1" destOrd="0" parTransId="{F47B3BFE-64FC-4448-872E-5B6E1C631CB8}" sibTransId="{65F91D44-1F37-4613-AFC2-47010BBA0398}"/>
    <dgm:cxn modelId="{FE90EB88-027B-4222-9986-742EF77CD049}" srcId="{A890D5E4-2873-41E4-8024-5A878216086C}" destId="{7E0004BC-25BD-41EC-BE8F-38E8AB855F42}" srcOrd="0" destOrd="0" parTransId="{151C892D-D612-49C6-BE77-A67EDEFADF9D}" sibTransId="{10D3D7D4-1DFB-4C7A-ABB3-A68AF040A47F}"/>
    <dgm:cxn modelId="{A388048E-2945-43EC-B2BC-902540689E46}" type="presOf" srcId="{7E0004BC-25BD-41EC-BE8F-38E8AB855F42}" destId="{16ABD3AD-46C0-4E71-BC98-6AE63ED980D4}" srcOrd="0" destOrd="0" presId="urn:microsoft.com/office/officeart/2005/8/layout/hierarchy6"/>
    <dgm:cxn modelId="{C2558290-0AAF-4186-869B-F01548FDC2AE}" type="presOf" srcId="{CC570C83-BA7A-4376-8723-DDBFB0ADD54A}" destId="{144E7D83-015D-49EC-BC75-0EB06D0604C8}" srcOrd="0" destOrd="0" presId="urn:microsoft.com/office/officeart/2005/8/layout/hierarchy6"/>
    <dgm:cxn modelId="{B3160994-4B07-469D-AE65-D80C5F53ED04}" srcId="{648D84EC-BC06-4A48-A480-5BD0388B3306}" destId="{146626F6-1E72-4D6F-9EB4-92A9C1F6611F}" srcOrd="0" destOrd="0" parTransId="{E1707895-0895-4319-B027-6A518A6E84CA}" sibTransId="{EA940509-B896-4D84-BC0F-11F3EA25FE39}"/>
    <dgm:cxn modelId="{BB37E9A4-0CA0-4C1A-877E-70105F1BEB83}" type="presOf" srcId="{C3C68458-9E56-4395-84BB-CDB9C6336DC4}" destId="{9AF97439-179D-48D3-A1CB-99C1503C4E3C}" srcOrd="0" destOrd="0" presId="urn:microsoft.com/office/officeart/2005/8/layout/hierarchy6"/>
    <dgm:cxn modelId="{24FDA6AA-A203-4300-B135-52773384FD03}" type="presOf" srcId="{407F83CE-0B56-44BF-9006-E5BD64163C5B}" destId="{CB02DD7F-F0ED-47BF-AB22-F2504060CA97}" srcOrd="0" destOrd="0" presId="urn:microsoft.com/office/officeart/2005/8/layout/hierarchy6"/>
    <dgm:cxn modelId="{A28B81AB-AFE6-4FA0-A388-2356FF63358F}" type="presOf" srcId="{648D84EC-BC06-4A48-A480-5BD0388B3306}" destId="{34326A3B-8278-49DC-8E8E-DA4EB6D595A5}" srcOrd="0" destOrd="0" presId="urn:microsoft.com/office/officeart/2005/8/layout/hierarchy6"/>
    <dgm:cxn modelId="{23FC3EB2-D24E-402C-9C72-06C323C9BA4C}" srcId="{146626F6-1E72-4D6F-9EB4-92A9C1F6611F}" destId="{7A4E5836-4F08-4BA0-8947-1F0ECA7833C8}" srcOrd="3" destOrd="0" parTransId="{CC570C83-BA7A-4376-8723-DDBFB0ADD54A}" sibTransId="{4FF2A098-2F11-4236-818D-CBB31BD8B491}"/>
    <dgm:cxn modelId="{71FCBDB9-2A26-45B6-BAC0-8E9301F4A2DD}" type="presOf" srcId="{36057808-01A2-4B73-BED3-D6B2DB3CB8D9}" destId="{2BDD5D45-793C-4CCA-8A71-8281560FA166}" srcOrd="0" destOrd="0" presId="urn:microsoft.com/office/officeart/2005/8/layout/hierarchy6"/>
    <dgm:cxn modelId="{BC066ABD-61FB-40A3-9FDF-32781390B715}" srcId="{146626F6-1E72-4D6F-9EB4-92A9C1F6611F}" destId="{31AEDD36-1E57-4E33-BF08-2588181403B2}" srcOrd="2" destOrd="0" parTransId="{36057808-01A2-4B73-BED3-D6B2DB3CB8D9}" sibTransId="{62E121C7-7FD0-4176-8552-A4D024DD0318}"/>
    <dgm:cxn modelId="{DECB7BC5-0591-4F02-A4DD-C48453190BCB}" type="presOf" srcId="{E5BBB4AE-091A-4BA8-8395-A49B07A49442}" destId="{3334C98B-1082-4677-A6B0-FC2FC53C56C4}" srcOrd="0" destOrd="0" presId="urn:microsoft.com/office/officeart/2005/8/layout/hierarchy6"/>
    <dgm:cxn modelId="{5D916CD4-9653-4A08-BD1D-6E777E56EC15}" type="presOf" srcId="{146626F6-1E72-4D6F-9EB4-92A9C1F6611F}" destId="{347DF9FE-E082-455C-8C48-C381184578D6}" srcOrd="0" destOrd="0" presId="urn:microsoft.com/office/officeart/2005/8/layout/hierarchy6"/>
    <dgm:cxn modelId="{2AB78DEC-8C60-4400-A193-2B3CFFEA3845}" type="presOf" srcId="{25179F10-F896-44E6-B345-495901A36105}" destId="{98772B03-973E-4BAB-9524-4FCD4EC24683}" srcOrd="0" destOrd="0" presId="urn:microsoft.com/office/officeart/2005/8/layout/hierarchy6"/>
    <dgm:cxn modelId="{A62F2729-FE05-4099-9E89-49637EF980B0}" type="presParOf" srcId="{222A7DFB-8C91-470C-8A52-2E043D0A684A}" destId="{EF6C1777-F3E2-4AE4-B715-9BC7700C9BB0}" srcOrd="0" destOrd="0" presId="urn:microsoft.com/office/officeart/2005/8/layout/hierarchy6"/>
    <dgm:cxn modelId="{C0228C45-17F0-4AB3-8830-31F1F6FEFF3B}" type="presParOf" srcId="{EF6C1777-F3E2-4AE4-B715-9BC7700C9BB0}" destId="{3432D165-F647-4A99-903F-332CAA33D119}" srcOrd="0" destOrd="0" presId="urn:microsoft.com/office/officeart/2005/8/layout/hierarchy6"/>
    <dgm:cxn modelId="{10D01482-B153-4162-B974-20F2F054E3BB}" type="presParOf" srcId="{3432D165-F647-4A99-903F-332CAA33D119}" destId="{A7804114-69DB-4C1F-9E2F-C04B25BA7F18}" srcOrd="0" destOrd="0" presId="urn:microsoft.com/office/officeart/2005/8/layout/hierarchy6"/>
    <dgm:cxn modelId="{67B791B2-C0E1-494D-9CC9-5E7BF1A194FF}" type="presParOf" srcId="{A7804114-69DB-4C1F-9E2F-C04B25BA7F18}" destId="{34326A3B-8278-49DC-8E8E-DA4EB6D595A5}" srcOrd="0" destOrd="0" presId="urn:microsoft.com/office/officeart/2005/8/layout/hierarchy6"/>
    <dgm:cxn modelId="{A555CD83-3111-44F2-8EF4-2B2BAE7AFADE}" type="presParOf" srcId="{A7804114-69DB-4C1F-9E2F-C04B25BA7F18}" destId="{EBC1D645-EA2C-45C0-BF92-40D6886BAFB6}" srcOrd="1" destOrd="0" presId="urn:microsoft.com/office/officeart/2005/8/layout/hierarchy6"/>
    <dgm:cxn modelId="{245F670B-A5B3-4110-849D-EB536059704F}" type="presParOf" srcId="{EBC1D645-EA2C-45C0-BF92-40D6886BAFB6}" destId="{699255B1-AB50-463E-8393-5272D3A9CC23}" srcOrd="0" destOrd="0" presId="urn:microsoft.com/office/officeart/2005/8/layout/hierarchy6"/>
    <dgm:cxn modelId="{7251025E-5848-415F-9AB2-EAEC1FFC9C68}" type="presParOf" srcId="{EBC1D645-EA2C-45C0-BF92-40D6886BAFB6}" destId="{070B3769-CCA0-4979-BBBA-FB4B54C905D9}" srcOrd="1" destOrd="0" presId="urn:microsoft.com/office/officeart/2005/8/layout/hierarchy6"/>
    <dgm:cxn modelId="{018C53BF-02D0-410D-8CF6-18FDEEA09F7A}" type="presParOf" srcId="{070B3769-CCA0-4979-BBBA-FB4B54C905D9}" destId="{347DF9FE-E082-455C-8C48-C381184578D6}" srcOrd="0" destOrd="0" presId="urn:microsoft.com/office/officeart/2005/8/layout/hierarchy6"/>
    <dgm:cxn modelId="{5FF515A9-E8AF-4132-A3D4-B6DAD1C05441}" type="presParOf" srcId="{070B3769-CCA0-4979-BBBA-FB4B54C905D9}" destId="{70DC2A15-A782-4E37-83A9-B719BEB672BF}" srcOrd="1" destOrd="0" presId="urn:microsoft.com/office/officeart/2005/8/layout/hierarchy6"/>
    <dgm:cxn modelId="{CAD43EF4-1374-481C-A192-BFBF28F64CDE}" type="presParOf" srcId="{70DC2A15-A782-4E37-83A9-B719BEB672BF}" destId="{C95F7FEB-1FE0-4DC4-BF7C-6ADED72EE15A}" srcOrd="0" destOrd="0" presId="urn:microsoft.com/office/officeart/2005/8/layout/hierarchy6"/>
    <dgm:cxn modelId="{B25973DB-ED42-4BD7-B8BD-3E0E861E0BEF}" type="presParOf" srcId="{70DC2A15-A782-4E37-83A9-B719BEB672BF}" destId="{31A6C7FA-6A38-460F-9033-98716BE9AF60}" srcOrd="1" destOrd="0" presId="urn:microsoft.com/office/officeart/2005/8/layout/hierarchy6"/>
    <dgm:cxn modelId="{F66B9657-1206-457E-ACDB-F34A7C97C89A}" type="presParOf" srcId="{31A6C7FA-6A38-460F-9033-98716BE9AF60}" destId="{BA0F5DAD-0E4E-4622-9B12-501D2E2557C3}" srcOrd="0" destOrd="0" presId="urn:microsoft.com/office/officeart/2005/8/layout/hierarchy6"/>
    <dgm:cxn modelId="{8287DCB9-A492-4555-89CA-BD07BC4C0575}" type="presParOf" srcId="{31A6C7FA-6A38-460F-9033-98716BE9AF60}" destId="{321D053F-50C3-4D33-8761-3615FB2D173B}" srcOrd="1" destOrd="0" presId="urn:microsoft.com/office/officeart/2005/8/layout/hierarchy6"/>
    <dgm:cxn modelId="{FF30E858-E61E-4AF9-991B-1B315047C798}" type="presParOf" srcId="{70DC2A15-A782-4E37-83A9-B719BEB672BF}" destId="{B7AEB759-B2BC-454F-A0CC-5A32CE82D3AD}" srcOrd="2" destOrd="0" presId="urn:microsoft.com/office/officeart/2005/8/layout/hierarchy6"/>
    <dgm:cxn modelId="{B5E506A2-E010-4C8F-B407-82C37F8B21C3}" type="presParOf" srcId="{70DC2A15-A782-4E37-83A9-B719BEB672BF}" destId="{FF466A95-1626-441C-8A21-3970AE9E7B1D}" srcOrd="3" destOrd="0" presId="urn:microsoft.com/office/officeart/2005/8/layout/hierarchy6"/>
    <dgm:cxn modelId="{5DE62660-FA15-458F-B2F4-C7403C80229A}" type="presParOf" srcId="{FF466A95-1626-441C-8A21-3970AE9E7B1D}" destId="{F26515C6-E320-441E-8F63-EA1C9D3CD165}" srcOrd="0" destOrd="0" presId="urn:microsoft.com/office/officeart/2005/8/layout/hierarchy6"/>
    <dgm:cxn modelId="{20405A2C-2E21-4BFE-981A-E7A9FD26BD92}" type="presParOf" srcId="{FF466A95-1626-441C-8A21-3970AE9E7B1D}" destId="{771F5D26-DC6F-455B-937A-59399B0D313F}" srcOrd="1" destOrd="0" presId="urn:microsoft.com/office/officeart/2005/8/layout/hierarchy6"/>
    <dgm:cxn modelId="{43F7790D-9D2B-4A95-9004-19DD4846E059}" type="presParOf" srcId="{70DC2A15-A782-4E37-83A9-B719BEB672BF}" destId="{2BDD5D45-793C-4CCA-8A71-8281560FA166}" srcOrd="4" destOrd="0" presId="urn:microsoft.com/office/officeart/2005/8/layout/hierarchy6"/>
    <dgm:cxn modelId="{B117B0E9-8BE5-4E01-873C-759F658DC2ED}" type="presParOf" srcId="{70DC2A15-A782-4E37-83A9-B719BEB672BF}" destId="{1017ACDA-CD57-404F-9B61-072CC897F14D}" srcOrd="5" destOrd="0" presId="urn:microsoft.com/office/officeart/2005/8/layout/hierarchy6"/>
    <dgm:cxn modelId="{890A1CF6-1440-4C9A-83D6-1AF4EABAD6FD}" type="presParOf" srcId="{1017ACDA-CD57-404F-9B61-072CC897F14D}" destId="{87EF5173-7300-4D90-8007-DA25301AAB1A}" srcOrd="0" destOrd="0" presId="urn:microsoft.com/office/officeart/2005/8/layout/hierarchy6"/>
    <dgm:cxn modelId="{B431A574-23D1-43D8-BC2A-BECDAC8BDCF6}" type="presParOf" srcId="{1017ACDA-CD57-404F-9B61-072CC897F14D}" destId="{6C7564BE-AA02-41BF-BD2B-6CC692B78528}" srcOrd="1" destOrd="0" presId="urn:microsoft.com/office/officeart/2005/8/layout/hierarchy6"/>
    <dgm:cxn modelId="{2DBAD527-82B0-4C0C-93F3-D422A8D05BAB}" type="presParOf" srcId="{70DC2A15-A782-4E37-83A9-B719BEB672BF}" destId="{144E7D83-015D-49EC-BC75-0EB06D0604C8}" srcOrd="6" destOrd="0" presId="urn:microsoft.com/office/officeart/2005/8/layout/hierarchy6"/>
    <dgm:cxn modelId="{707DA580-867D-4A05-ABDC-71CBACB0A96D}" type="presParOf" srcId="{70DC2A15-A782-4E37-83A9-B719BEB672BF}" destId="{0AF60348-D395-460A-A3FE-97347441D8D3}" srcOrd="7" destOrd="0" presId="urn:microsoft.com/office/officeart/2005/8/layout/hierarchy6"/>
    <dgm:cxn modelId="{9186776F-BCB6-44C2-8F77-625A0AE9C605}" type="presParOf" srcId="{0AF60348-D395-460A-A3FE-97347441D8D3}" destId="{F656AE9E-7884-4380-96FD-16D91B83DECC}" srcOrd="0" destOrd="0" presId="urn:microsoft.com/office/officeart/2005/8/layout/hierarchy6"/>
    <dgm:cxn modelId="{484B50B8-DB5D-40FB-9AE9-7344B6968D4F}" type="presParOf" srcId="{0AF60348-D395-460A-A3FE-97347441D8D3}" destId="{8C7FC159-776A-431A-A89D-2800B44F117D}" srcOrd="1" destOrd="0" presId="urn:microsoft.com/office/officeart/2005/8/layout/hierarchy6"/>
    <dgm:cxn modelId="{B4591290-E9DE-441F-8DAF-0A41BBA7A003}" type="presParOf" srcId="{EBC1D645-EA2C-45C0-BF92-40D6886BAFB6}" destId="{208C04D4-59FF-4FD5-B437-32575FA2DBD8}" srcOrd="2" destOrd="0" presId="urn:microsoft.com/office/officeart/2005/8/layout/hierarchy6"/>
    <dgm:cxn modelId="{7E63610C-B8C4-4B55-82B2-1B76DD7E38F1}" type="presParOf" srcId="{EBC1D645-EA2C-45C0-BF92-40D6886BAFB6}" destId="{9515E981-D21C-49F0-A23D-3C3BC49943C6}" srcOrd="3" destOrd="0" presId="urn:microsoft.com/office/officeart/2005/8/layout/hierarchy6"/>
    <dgm:cxn modelId="{FBD67886-3F24-4644-912F-1F435FD07165}" type="presParOf" srcId="{9515E981-D21C-49F0-A23D-3C3BC49943C6}" destId="{3334C98B-1082-4677-A6B0-FC2FC53C56C4}" srcOrd="0" destOrd="0" presId="urn:microsoft.com/office/officeart/2005/8/layout/hierarchy6"/>
    <dgm:cxn modelId="{582C417F-BCCE-454E-8354-919ECFD7CB33}" type="presParOf" srcId="{9515E981-D21C-49F0-A23D-3C3BC49943C6}" destId="{8B8B9EA1-CC8B-4451-A7C8-14BF8495EC6E}" srcOrd="1" destOrd="0" presId="urn:microsoft.com/office/officeart/2005/8/layout/hierarchy6"/>
    <dgm:cxn modelId="{DF36E5DF-4C09-4250-9A8A-15D0F6A84C89}" type="presParOf" srcId="{EBC1D645-EA2C-45C0-BF92-40D6886BAFB6}" destId="{9AF97439-179D-48D3-A1CB-99C1503C4E3C}" srcOrd="4" destOrd="0" presId="urn:microsoft.com/office/officeart/2005/8/layout/hierarchy6"/>
    <dgm:cxn modelId="{CFA17CB0-BA76-4EB3-8131-154B6F2398A4}" type="presParOf" srcId="{EBC1D645-EA2C-45C0-BF92-40D6886BAFB6}" destId="{4F496506-8EE8-42AB-BAA0-5948F61E524F}" srcOrd="5" destOrd="0" presId="urn:microsoft.com/office/officeart/2005/8/layout/hierarchy6"/>
    <dgm:cxn modelId="{B94CFE76-3CAB-4372-A2B0-9E54ADB0EB1E}" type="presParOf" srcId="{4F496506-8EE8-42AB-BAA0-5948F61E524F}" destId="{9076775B-AEDA-49B0-A938-181406975E8D}" srcOrd="0" destOrd="0" presId="urn:microsoft.com/office/officeart/2005/8/layout/hierarchy6"/>
    <dgm:cxn modelId="{AE0BBE65-FBEF-489A-8051-1F6D31860ED7}" type="presParOf" srcId="{4F496506-8EE8-42AB-BAA0-5948F61E524F}" destId="{43C4C35C-F9D9-4BF1-92A2-0CCAA3740B48}" srcOrd="1" destOrd="0" presId="urn:microsoft.com/office/officeart/2005/8/layout/hierarchy6"/>
    <dgm:cxn modelId="{75F778FD-BAA5-4C97-A47F-39E1A9A30E86}" type="presParOf" srcId="{43C4C35C-F9D9-4BF1-92A2-0CCAA3740B48}" destId="{3BD538A1-7871-49EB-B2CF-49BE29E0CC44}" srcOrd="0" destOrd="0" presId="urn:microsoft.com/office/officeart/2005/8/layout/hierarchy6"/>
    <dgm:cxn modelId="{AE15895D-40FF-48E6-9D4A-D5C03FA841F3}" type="presParOf" srcId="{43C4C35C-F9D9-4BF1-92A2-0CCAA3740B48}" destId="{385B9F9F-D719-4A81-BA8B-340FAF6E2640}" srcOrd="1" destOrd="0" presId="urn:microsoft.com/office/officeart/2005/8/layout/hierarchy6"/>
    <dgm:cxn modelId="{1E843C74-0D2E-4513-B253-5018EFD9ECD0}" type="presParOf" srcId="{385B9F9F-D719-4A81-BA8B-340FAF6E2640}" destId="{16ABD3AD-46C0-4E71-BC98-6AE63ED980D4}" srcOrd="0" destOrd="0" presId="urn:microsoft.com/office/officeart/2005/8/layout/hierarchy6"/>
    <dgm:cxn modelId="{BC2C5D4D-28D5-47CA-BFD3-2EDE9699AF54}" type="presParOf" srcId="{385B9F9F-D719-4A81-BA8B-340FAF6E2640}" destId="{291C6F1E-B73E-4500-A03D-5946A9A2E7D7}" srcOrd="1" destOrd="0" presId="urn:microsoft.com/office/officeart/2005/8/layout/hierarchy6"/>
    <dgm:cxn modelId="{7FB80843-AE86-452C-9CD2-5579E762C82A}" type="presParOf" srcId="{43C4C35C-F9D9-4BF1-92A2-0CCAA3740B48}" destId="{98772B03-973E-4BAB-9524-4FCD4EC24683}" srcOrd="2" destOrd="0" presId="urn:microsoft.com/office/officeart/2005/8/layout/hierarchy6"/>
    <dgm:cxn modelId="{D8649C3E-DB87-4019-AECB-285E9D992847}" type="presParOf" srcId="{43C4C35C-F9D9-4BF1-92A2-0CCAA3740B48}" destId="{A841D0A8-92FE-4093-ABED-F0299B2DA0E5}" srcOrd="3" destOrd="0" presId="urn:microsoft.com/office/officeart/2005/8/layout/hierarchy6"/>
    <dgm:cxn modelId="{57F31362-54B4-4C69-8841-C686C85E13D4}" type="presParOf" srcId="{A841D0A8-92FE-4093-ABED-F0299B2DA0E5}" destId="{90154F1D-A251-403C-AD91-F387478B1518}" srcOrd="0" destOrd="0" presId="urn:microsoft.com/office/officeart/2005/8/layout/hierarchy6"/>
    <dgm:cxn modelId="{2729ACB9-A42F-4EB3-B7B3-CDDB19C6E644}" type="presParOf" srcId="{A841D0A8-92FE-4093-ABED-F0299B2DA0E5}" destId="{D832A5B1-E7B2-4DA7-95F3-CB296F54A3D2}" srcOrd="1" destOrd="0" presId="urn:microsoft.com/office/officeart/2005/8/layout/hierarchy6"/>
    <dgm:cxn modelId="{C9311384-BC8A-44C3-AF41-3C424A3E5F04}" type="presParOf" srcId="{43C4C35C-F9D9-4BF1-92A2-0CCAA3740B48}" destId="{AC5EC018-E673-4EA2-83A4-42D1A9B6D329}" srcOrd="4" destOrd="0" presId="urn:microsoft.com/office/officeart/2005/8/layout/hierarchy6"/>
    <dgm:cxn modelId="{BCB47DDB-1D5D-4B68-8ED2-BC8F9D8D5B1D}" type="presParOf" srcId="{43C4C35C-F9D9-4BF1-92A2-0CCAA3740B48}" destId="{D5351DEC-9892-42C5-BAE0-79AE3EE70A36}" srcOrd="5" destOrd="0" presId="urn:microsoft.com/office/officeart/2005/8/layout/hierarchy6"/>
    <dgm:cxn modelId="{B682EF39-C2CE-4B86-B25C-17529EB10A96}" type="presParOf" srcId="{D5351DEC-9892-42C5-BAE0-79AE3EE70A36}" destId="{CB02DD7F-F0ED-47BF-AB22-F2504060CA97}" srcOrd="0" destOrd="0" presId="urn:microsoft.com/office/officeart/2005/8/layout/hierarchy6"/>
    <dgm:cxn modelId="{B58F1943-1960-4A16-ACAD-417A98A855C6}" type="presParOf" srcId="{D5351DEC-9892-42C5-BAE0-79AE3EE70A36}" destId="{BE90B69B-39C7-4148-8A26-6779B16E2D31}" srcOrd="1" destOrd="0" presId="urn:microsoft.com/office/officeart/2005/8/layout/hierarchy6"/>
    <dgm:cxn modelId="{1DFA7CB5-10F9-4A0C-B8C7-2822E6A966AA}" type="presParOf" srcId="{43C4C35C-F9D9-4BF1-92A2-0CCAA3740B48}" destId="{01BFF469-5DA2-4FF6-B172-A39A8FDDC381}" srcOrd="6" destOrd="0" presId="urn:microsoft.com/office/officeart/2005/8/layout/hierarchy6"/>
    <dgm:cxn modelId="{3D8E9944-2914-457A-9B76-35C62CAA1869}" type="presParOf" srcId="{43C4C35C-F9D9-4BF1-92A2-0CCAA3740B48}" destId="{B740B27C-F3EC-4C68-8C4E-AFA00C52AA12}" srcOrd="7" destOrd="0" presId="urn:microsoft.com/office/officeart/2005/8/layout/hierarchy6"/>
    <dgm:cxn modelId="{3E3F566D-DAD3-4444-B2AE-5C541A8D43E7}" type="presParOf" srcId="{B740B27C-F3EC-4C68-8C4E-AFA00C52AA12}" destId="{5B6AB57A-038F-40B8-9EB0-ACD2F1859BCA}" srcOrd="0" destOrd="0" presId="urn:microsoft.com/office/officeart/2005/8/layout/hierarchy6"/>
    <dgm:cxn modelId="{31F30DE9-D48F-4F94-8CC9-17A2FBD6DF33}" type="presParOf" srcId="{B740B27C-F3EC-4C68-8C4E-AFA00C52AA12}" destId="{46207C60-A7F6-4CDB-8F1D-6E2CB8FE4566}" srcOrd="1" destOrd="0" presId="urn:microsoft.com/office/officeart/2005/8/layout/hierarchy6"/>
    <dgm:cxn modelId="{B2C74F3F-CA30-49A6-83FF-FE1CCC840E97}" type="presParOf" srcId="{EBC1D645-EA2C-45C0-BF92-40D6886BAFB6}" destId="{FF9C6A4C-1D19-4D15-AC12-74F1A5235CCA}" srcOrd="6" destOrd="0" presId="urn:microsoft.com/office/officeart/2005/8/layout/hierarchy6"/>
    <dgm:cxn modelId="{E39DCDCB-7793-4C0A-8E10-F30E51173EE5}" type="presParOf" srcId="{EBC1D645-EA2C-45C0-BF92-40D6886BAFB6}" destId="{EDA85C2E-7563-48A0-B904-0C82CF699B8F}" srcOrd="7" destOrd="0" presId="urn:microsoft.com/office/officeart/2005/8/layout/hierarchy6"/>
    <dgm:cxn modelId="{C980421C-80DE-4AE0-B0F4-40BF193D3890}" type="presParOf" srcId="{EDA85C2E-7563-48A0-B904-0C82CF699B8F}" destId="{DAE5DA7B-F6C1-4203-ADD7-3A5134150066}" srcOrd="0" destOrd="0" presId="urn:microsoft.com/office/officeart/2005/8/layout/hierarchy6"/>
    <dgm:cxn modelId="{0090F4EB-5680-4061-BA75-01C774264E01}" type="presParOf" srcId="{EDA85C2E-7563-48A0-B904-0C82CF699B8F}" destId="{9A1A1F08-BA5C-4C1A-AC85-7ED514778FCD}" srcOrd="1" destOrd="0" presId="urn:microsoft.com/office/officeart/2005/8/layout/hierarchy6"/>
    <dgm:cxn modelId="{E6C9598E-A182-4763-B054-C14B78FB7B3D}" type="presParOf" srcId="{222A7DFB-8C91-470C-8A52-2E043D0A684A}" destId="{D22AB2FD-D3FF-42C0-BD1F-1F98207A04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26A3B-8278-49DC-8E8E-DA4EB6D595A5}">
      <dsp:nvSpPr>
        <dsp:cNvPr id="0" name=""/>
        <dsp:cNvSpPr/>
      </dsp:nvSpPr>
      <dsp:spPr>
        <a:xfrm>
          <a:off x="3082855" y="165818"/>
          <a:ext cx="803345" cy="172850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Quadtree</a:t>
          </a:r>
          <a:endParaRPr lang="en-US" sz="1100" kern="1200" dirty="0"/>
        </a:p>
      </dsp:txBody>
      <dsp:txXfrm>
        <a:off x="3087918" y="170881"/>
        <a:ext cx="793219" cy="162724"/>
      </dsp:txXfrm>
    </dsp:sp>
    <dsp:sp modelId="{699255B1-AB50-463E-8393-5272D3A9CC23}">
      <dsp:nvSpPr>
        <dsp:cNvPr id="0" name=""/>
        <dsp:cNvSpPr/>
      </dsp:nvSpPr>
      <dsp:spPr>
        <a:xfrm>
          <a:off x="154081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1943710" y="0"/>
              </a:moveTo>
              <a:lnTo>
                <a:pt x="194371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F9FE-E082-455C-8C48-C381184578D6}">
      <dsp:nvSpPr>
        <dsp:cNvPr id="0" name=""/>
        <dsp:cNvSpPr/>
      </dsp:nvSpPr>
      <dsp:spPr>
        <a:xfrm>
          <a:off x="125097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NW</a:t>
          </a:r>
        </a:p>
      </dsp:txBody>
      <dsp:txXfrm>
        <a:off x="1262293" y="504570"/>
        <a:ext cx="557047" cy="363819"/>
      </dsp:txXfrm>
    </dsp:sp>
    <dsp:sp modelId="{C95F7FEB-1FE0-4DC4-BF7C-6ADED72EE15A}">
      <dsp:nvSpPr>
        <dsp:cNvPr id="0" name=""/>
        <dsp:cNvSpPr/>
      </dsp:nvSpPr>
      <dsp:spPr>
        <a:xfrm>
          <a:off x="290966" y="879708"/>
          <a:ext cx="1249851" cy="154582"/>
        </a:xfrm>
        <a:custGeom>
          <a:avLst/>
          <a:gdLst/>
          <a:ahLst/>
          <a:cxnLst/>
          <a:rect l="0" t="0" r="0" b="0"/>
          <a:pathLst>
            <a:path>
              <a:moveTo>
                <a:pt x="1249851" y="0"/>
              </a:moveTo>
              <a:lnTo>
                <a:pt x="1249851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F5DAD-0E4E-4622-9B12-501D2E2557C3}">
      <dsp:nvSpPr>
        <dsp:cNvPr id="0" name=""/>
        <dsp:cNvSpPr/>
      </dsp:nvSpPr>
      <dsp:spPr>
        <a:xfrm>
          <a:off x="1123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2442" y="1045610"/>
        <a:ext cx="557047" cy="363819"/>
      </dsp:txXfrm>
    </dsp:sp>
    <dsp:sp modelId="{B7AEB759-B2BC-454F-A0CC-5A32CE82D3AD}">
      <dsp:nvSpPr>
        <dsp:cNvPr id="0" name=""/>
        <dsp:cNvSpPr/>
      </dsp:nvSpPr>
      <dsp:spPr>
        <a:xfrm>
          <a:off x="1044557" y="879708"/>
          <a:ext cx="496260" cy="154582"/>
        </a:xfrm>
        <a:custGeom>
          <a:avLst/>
          <a:gdLst/>
          <a:ahLst/>
          <a:cxnLst/>
          <a:rect l="0" t="0" r="0" b="0"/>
          <a:pathLst>
            <a:path>
              <a:moveTo>
                <a:pt x="496260" y="0"/>
              </a:moveTo>
              <a:lnTo>
                <a:pt x="49626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515C6-E320-441E-8F63-EA1C9D3CD165}">
      <dsp:nvSpPr>
        <dsp:cNvPr id="0" name=""/>
        <dsp:cNvSpPr/>
      </dsp:nvSpPr>
      <dsp:spPr>
        <a:xfrm>
          <a:off x="754714" y="1034291"/>
          <a:ext cx="579685" cy="5766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B1:0.7 B3:0.3</a:t>
          </a:r>
        </a:p>
      </dsp:txBody>
      <dsp:txXfrm>
        <a:off x="771605" y="1051182"/>
        <a:ext cx="545903" cy="542904"/>
      </dsp:txXfrm>
    </dsp:sp>
    <dsp:sp modelId="{2BDD5D45-793C-4CCA-8A71-8281560FA166}">
      <dsp:nvSpPr>
        <dsp:cNvPr id="0" name=""/>
        <dsp:cNvSpPr/>
      </dsp:nvSpPr>
      <dsp:spPr>
        <a:xfrm>
          <a:off x="1540817" y="879708"/>
          <a:ext cx="257331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257331" y="77291"/>
              </a:lnTo>
              <a:lnTo>
                <a:pt x="257331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F5173-7300-4D90-8007-DA25301AAB1A}">
      <dsp:nvSpPr>
        <dsp:cNvPr id="0" name=""/>
        <dsp:cNvSpPr/>
      </dsp:nvSpPr>
      <dsp:spPr>
        <a:xfrm>
          <a:off x="1508305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519624" y="1045610"/>
        <a:ext cx="557047" cy="363819"/>
      </dsp:txXfrm>
    </dsp:sp>
    <dsp:sp modelId="{144E7D83-015D-49EC-BC75-0EB06D0604C8}">
      <dsp:nvSpPr>
        <dsp:cNvPr id="0" name=""/>
        <dsp:cNvSpPr/>
      </dsp:nvSpPr>
      <dsp:spPr>
        <a:xfrm>
          <a:off x="1540817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6AE9E-7884-4380-96FD-16D91B83DECC}">
      <dsp:nvSpPr>
        <dsp:cNvPr id="0" name=""/>
        <dsp:cNvSpPr/>
      </dsp:nvSpPr>
      <dsp:spPr>
        <a:xfrm>
          <a:off x="2261897" y="1034291"/>
          <a:ext cx="818614" cy="677246"/>
        </a:xfrm>
        <a:prstGeom prst="roundRect">
          <a:avLst>
            <a:gd name="adj" fmla="val 10000"/>
          </a:avLst>
        </a:prstGeom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0.45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0.3 B4:0.25</a:t>
          </a:r>
        </a:p>
      </dsp:txBody>
      <dsp:txXfrm>
        <a:off x="2281733" y="1054127"/>
        <a:ext cx="778942" cy="637574"/>
      </dsp:txXfrm>
    </dsp:sp>
    <dsp:sp modelId="{208C04D4-59FF-4FD5-B437-32575FA2DBD8}">
      <dsp:nvSpPr>
        <dsp:cNvPr id="0" name=""/>
        <dsp:cNvSpPr/>
      </dsp:nvSpPr>
      <dsp:spPr>
        <a:xfrm>
          <a:off x="2294408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1190119" y="0"/>
              </a:moveTo>
              <a:lnTo>
                <a:pt x="1190119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4C98B-1082-4677-A6B0-FC2FC53C56C4}">
      <dsp:nvSpPr>
        <dsp:cNvPr id="0" name=""/>
        <dsp:cNvSpPr/>
      </dsp:nvSpPr>
      <dsp:spPr>
        <a:xfrm>
          <a:off x="2004566" y="493251"/>
          <a:ext cx="579685" cy="386457"/>
        </a:xfrm>
        <a:prstGeom prst="roundRect">
          <a:avLst>
            <a:gd name="adj" fmla="val 10000"/>
          </a:avLst>
        </a:prstGeom>
        <a:solidFill>
          <a:srgbClr val="00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1.0</a:t>
          </a:r>
        </a:p>
      </dsp:txBody>
      <dsp:txXfrm>
        <a:off x="2015885" y="504570"/>
        <a:ext cx="557047" cy="363819"/>
      </dsp:txXfrm>
    </dsp:sp>
    <dsp:sp modelId="{9AF97439-179D-48D3-A1CB-99C1503C4E3C}">
      <dsp:nvSpPr>
        <dsp:cNvPr id="0" name=""/>
        <dsp:cNvSpPr/>
      </dsp:nvSpPr>
      <dsp:spPr>
        <a:xfrm>
          <a:off x="3484527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90119" y="77291"/>
              </a:lnTo>
              <a:lnTo>
                <a:pt x="1190119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775B-AEDA-49B0-A938-181406975E8D}">
      <dsp:nvSpPr>
        <dsp:cNvPr id="0" name=""/>
        <dsp:cNvSpPr/>
      </dsp:nvSpPr>
      <dsp:spPr>
        <a:xfrm>
          <a:off x="438480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SW</a:t>
          </a:r>
        </a:p>
      </dsp:txBody>
      <dsp:txXfrm>
        <a:off x="4396123" y="504570"/>
        <a:ext cx="557047" cy="363819"/>
      </dsp:txXfrm>
    </dsp:sp>
    <dsp:sp modelId="{3BD538A1-7871-49EB-B2CF-49BE29E0CC44}">
      <dsp:nvSpPr>
        <dsp:cNvPr id="0" name=""/>
        <dsp:cNvSpPr/>
      </dsp:nvSpPr>
      <dsp:spPr>
        <a:xfrm>
          <a:off x="3544260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1130386" y="0"/>
              </a:moveTo>
              <a:lnTo>
                <a:pt x="1130386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BD3AD-46C0-4E71-BC98-6AE63ED980D4}">
      <dsp:nvSpPr>
        <dsp:cNvPr id="0" name=""/>
        <dsp:cNvSpPr/>
      </dsp:nvSpPr>
      <dsp:spPr>
        <a:xfrm>
          <a:off x="3254417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0.6 B4:0.4</a:t>
          </a:r>
        </a:p>
      </dsp:txBody>
      <dsp:txXfrm>
        <a:off x="3269379" y="1049253"/>
        <a:ext cx="549761" cy="480910"/>
      </dsp:txXfrm>
    </dsp:sp>
    <dsp:sp modelId="{98772B03-973E-4BAB-9524-4FCD4EC24683}">
      <dsp:nvSpPr>
        <dsp:cNvPr id="0" name=""/>
        <dsp:cNvSpPr/>
      </dsp:nvSpPr>
      <dsp:spPr>
        <a:xfrm>
          <a:off x="4297851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376795" y="0"/>
              </a:moveTo>
              <a:lnTo>
                <a:pt x="376795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4F1D-A251-403C-AD91-F387478B1518}">
      <dsp:nvSpPr>
        <dsp:cNvPr id="0" name=""/>
        <dsp:cNvSpPr/>
      </dsp:nvSpPr>
      <dsp:spPr>
        <a:xfrm>
          <a:off x="4008008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0.2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0.8</a:t>
          </a:r>
        </a:p>
      </dsp:txBody>
      <dsp:txXfrm>
        <a:off x="4022970" y="1049253"/>
        <a:ext cx="549761" cy="480910"/>
      </dsp:txXfrm>
    </dsp:sp>
    <dsp:sp modelId="{AC5EC018-E673-4EA2-83A4-42D1A9B6D329}">
      <dsp:nvSpPr>
        <dsp:cNvPr id="0" name=""/>
        <dsp:cNvSpPr/>
      </dsp:nvSpPr>
      <dsp:spPr>
        <a:xfrm>
          <a:off x="4674646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376795" y="77291"/>
              </a:lnTo>
              <a:lnTo>
                <a:pt x="376795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DD7F-F0ED-47BF-AB22-F2504060CA97}">
      <dsp:nvSpPr>
        <dsp:cNvPr id="0" name=""/>
        <dsp:cNvSpPr/>
      </dsp:nvSpPr>
      <dsp:spPr>
        <a:xfrm>
          <a:off x="4761599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4772918" y="1045610"/>
        <a:ext cx="557047" cy="363819"/>
      </dsp:txXfrm>
    </dsp:sp>
    <dsp:sp modelId="{01BFF469-5DA2-4FF6-B172-A39A8FDDC381}">
      <dsp:nvSpPr>
        <dsp:cNvPr id="0" name=""/>
        <dsp:cNvSpPr/>
      </dsp:nvSpPr>
      <dsp:spPr>
        <a:xfrm>
          <a:off x="4674646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AB57A-038F-40B8-9EB0-ACD2F1859BCA}">
      <dsp:nvSpPr>
        <dsp:cNvPr id="0" name=""/>
        <dsp:cNvSpPr/>
      </dsp:nvSpPr>
      <dsp:spPr>
        <a:xfrm>
          <a:off x="5515190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5526509" y="1045610"/>
        <a:ext cx="557047" cy="363819"/>
      </dsp:txXfrm>
    </dsp:sp>
    <dsp:sp modelId="{FF9C6A4C-1D19-4D15-AC12-74F1A5235CCA}">
      <dsp:nvSpPr>
        <dsp:cNvPr id="0" name=""/>
        <dsp:cNvSpPr/>
      </dsp:nvSpPr>
      <dsp:spPr>
        <a:xfrm>
          <a:off x="348452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943710" y="77291"/>
              </a:lnTo>
              <a:lnTo>
                <a:pt x="194371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DA7B-F6C1-4203-ADD7-3A5134150066}">
      <dsp:nvSpPr>
        <dsp:cNvPr id="0" name=""/>
        <dsp:cNvSpPr/>
      </dsp:nvSpPr>
      <dsp:spPr>
        <a:xfrm>
          <a:off x="5138395" y="493251"/>
          <a:ext cx="579685" cy="38645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B2: 1.0</a:t>
          </a:r>
        </a:p>
      </dsp:txBody>
      <dsp:txXfrm>
        <a:off x="5149714" y="504570"/>
        <a:ext cx="557047" cy="36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76600"/>
            <a:ext cx="82296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D22764-3274-4942-AC44-9645CA4EBCD6}"/>
              </a:ext>
            </a:extLst>
          </p:cNvPr>
          <p:cNvGrpSpPr/>
          <p:nvPr/>
        </p:nvGrpSpPr>
        <p:grpSpPr>
          <a:xfrm>
            <a:off x="2971800" y="1600200"/>
            <a:ext cx="3200400" cy="914400"/>
            <a:chOff x="2971800" y="1600200"/>
            <a:chExt cx="32004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9E54C-641C-4BE4-976D-BBD81C560AFF}"/>
                </a:ext>
              </a:extLst>
            </p:cNvPr>
            <p:cNvSpPr/>
            <p:nvPr/>
          </p:nvSpPr>
          <p:spPr>
            <a:xfrm>
              <a:off x="3124200" y="16002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8DA277-3729-4A9D-9EF3-53131853A1A8}"/>
                </a:ext>
              </a:extLst>
            </p:cNvPr>
            <p:cNvSpPr/>
            <p:nvPr/>
          </p:nvSpPr>
          <p:spPr>
            <a:xfrm>
              <a:off x="3200400" y="19431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9CF40-92DC-4053-BED2-D5CB40B4FA52}"/>
                </a:ext>
              </a:extLst>
            </p:cNvPr>
            <p:cNvSpPr/>
            <p:nvPr/>
          </p:nvSpPr>
          <p:spPr>
            <a:xfrm>
              <a:off x="3581400" y="16002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B2650B-17C0-4FEF-97A4-5DE780F414E6}"/>
                </a:ext>
              </a:extLst>
            </p:cNvPr>
            <p:cNvSpPr/>
            <p:nvPr/>
          </p:nvSpPr>
          <p:spPr>
            <a:xfrm>
              <a:off x="48768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02121-5982-41AE-8F33-7DD117510C24}"/>
                </a:ext>
              </a:extLst>
            </p:cNvPr>
            <p:cNvSpPr/>
            <p:nvPr/>
          </p:nvSpPr>
          <p:spPr>
            <a:xfrm>
              <a:off x="53340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B52AE3-94B6-4321-8FBE-0BA0D081F047}"/>
                </a:ext>
              </a:extLst>
            </p:cNvPr>
            <p:cNvSpPr/>
            <p:nvPr/>
          </p:nvSpPr>
          <p:spPr>
            <a:xfrm>
              <a:off x="5105400" y="16002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BE69C9-EA26-45E8-94D9-1A24ABEB567C}"/>
                </a:ext>
              </a:extLst>
            </p:cNvPr>
            <p:cNvSpPr/>
            <p:nvPr/>
          </p:nvSpPr>
          <p:spPr>
            <a:xfrm>
              <a:off x="29718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BEDAE5-569E-4BED-B387-CB23AF1A4771}"/>
                </a:ext>
              </a:extLst>
            </p:cNvPr>
            <p:cNvSpPr/>
            <p:nvPr/>
          </p:nvSpPr>
          <p:spPr>
            <a:xfrm>
              <a:off x="4191000" y="16002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905E19-2A57-498A-8170-9AA669C31C85}"/>
                </a:ext>
              </a:extLst>
            </p:cNvPr>
            <p:cNvSpPr/>
            <p:nvPr/>
          </p:nvSpPr>
          <p:spPr>
            <a:xfrm>
              <a:off x="4191000" y="20624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E4657-A604-4025-9AEF-6B7866218C6F}"/>
                </a:ext>
              </a:extLst>
            </p:cNvPr>
            <p:cNvSpPr/>
            <p:nvPr/>
          </p:nvSpPr>
          <p:spPr>
            <a:xfrm>
              <a:off x="4648200" y="16002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BCC540-5529-40A7-9B44-08FC9480DAA1}"/>
                </a:ext>
              </a:extLst>
            </p:cNvPr>
            <p:cNvSpPr/>
            <p:nvPr/>
          </p:nvSpPr>
          <p:spPr>
            <a:xfrm>
              <a:off x="5562600" y="22860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1D92F2-9E39-4ED6-8DDF-787E4789D5E3}"/>
                </a:ext>
              </a:extLst>
            </p:cNvPr>
            <p:cNvSpPr/>
            <p:nvPr/>
          </p:nvSpPr>
          <p:spPr>
            <a:xfrm>
              <a:off x="5562600" y="16002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91A1C7-2A27-402E-B863-F1D79913C9A8}"/>
                </a:ext>
              </a:extLst>
            </p:cNvPr>
            <p:cNvSpPr/>
            <p:nvPr/>
          </p:nvSpPr>
          <p:spPr>
            <a:xfrm>
              <a:off x="55626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AAD0-C5CB-4069-85C8-268C270116DF}"/>
                </a:ext>
              </a:extLst>
            </p:cNvPr>
            <p:cNvSpPr/>
            <p:nvPr/>
          </p:nvSpPr>
          <p:spPr>
            <a:xfrm>
              <a:off x="3581400" y="16002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8D5A66-7B9A-4885-961D-0EF6A0C28EB7}"/>
              </a:ext>
            </a:extLst>
          </p:cNvPr>
          <p:cNvGrpSpPr/>
          <p:nvPr/>
        </p:nvGrpSpPr>
        <p:grpSpPr>
          <a:xfrm>
            <a:off x="2971800" y="3429000"/>
            <a:ext cx="3200400" cy="914400"/>
            <a:chOff x="2971800" y="3429000"/>
            <a:chExt cx="3200400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1A8455-C0DE-489E-ACFB-A92781C1BBC1}"/>
                </a:ext>
              </a:extLst>
            </p:cNvPr>
            <p:cNvSpPr/>
            <p:nvPr/>
          </p:nvSpPr>
          <p:spPr>
            <a:xfrm>
              <a:off x="3124200" y="34290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015B3C-87E5-4420-BE8B-BE10AC81FED6}"/>
                </a:ext>
              </a:extLst>
            </p:cNvPr>
            <p:cNvSpPr/>
            <p:nvPr/>
          </p:nvSpPr>
          <p:spPr>
            <a:xfrm>
              <a:off x="3200400" y="37719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D40C2D-6331-48D6-B951-64A81DF5689A}"/>
                </a:ext>
              </a:extLst>
            </p:cNvPr>
            <p:cNvSpPr/>
            <p:nvPr/>
          </p:nvSpPr>
          <p:spPr>
            <a:xfrm>
              <a:off x="3581400" y="34290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FEF34F-A4E8-4758-901F-8BF8B2BC77CC}"/>
                </a:ext>
              </a:extLst>
            </p:cNvPr>
            <p:cNvSpPr/>
            <p:nvPr/>
          </p:nvSpPr>
          <p:spPr>
            <a:xfrm>
              <a:off x="48768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BC5C08-691D-4D27-A2A1-D1AA2480B031}"/>
                </a:ext>
              </a:extLst>
            </p:cNvPr>
            <p:cNvSpPr/>
            <p:nvPr/>
          </p:nvSpPr>
          <p:spPr>
            <a:xfrm>
              <a:off x="53340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DC20CC-4910-429E-8BD1-F8CA91BD202A}"/>
                </a:ext>
              </a:extLst>
            </p:cNvPr>
            <p:cNvSpPr/>
            <p:nvPr/>
          </p:nvSpPr>
          <p:spPr>
            <a:xfrm>
              <a:off x="5105400" y="34290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B111B-43F1-47F1-A586-25DA563B0BCD}"/>
                </a:ext>
              </a:extLst>
            </p:cNvPr>
            <p:cNvSpPr/>
            <p:nvPr/>
          </p:nvSpPr>
          <p:spPr>
            <a:xfrm>
              <a:off x="29718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CCC075-3CA7-4105-951D-E555696CA3D0}"/>
                </a:ext>
              </a:extLst>
            </p:cNvPr>
            <p:cNvSpPr/>
            <p:nvPr/>
          </p:nvSpPr>
          <p:spPr>
            <a:xfrm>
              <a:off x="4191000" y="34290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5C7CDD-6691-4C24-AA5E-1672EE2E4CA9}"/>
                </a:ext>
              </a:extLst>
            </p:cNvPr>
            <p:cNvSpPr/>
            <p:nvPr/>
          </p:nvSpPr>
          <p:spPr>
            <a:xfrm>
              <a:off x="4191000" y="38912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8BBF2B-0002-4290-A5AB-EBC1BBBE9399}"/>
                </a:ext>
              </a:extLst>
            </p:cNvPr>
            <p:cNvSpPr/>
            <p:nvPr/>
          </p:nvSpPr>
          <p:spPr>
            <a:xfrm>
              <a:off x="4648200" y="34290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A14A5A4-EB2E-4B6D-BBA9-72DFC51EF2D2}"/>
                </a:ext>
              </a:extLst>
            </p:cNvPr>
            <p:cNvSpPr/>
            <p:nvPr/>
          </p:nvSpPr>
          <p:spPr>
            <a:xfrm>
              <a:off x="5562600" y="41148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115CEE-4FB4-4F64-9BC6-934A92B29B65}"/>
                </a:ext>
              </a:extLst>
            </p:cNvPr>
            <p:cNvSpPr/>
            <p:nvPr/>
          </p:nvSpPr>
          <p:spPr>
            <a:xfrm>
              <a:off x="5562600" y="34290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DBD437-CB89-455B-94AF-B2EC0CB599A3}"/>
                </a:ext>
              </a:extLst>
            </p:cNvPr>
            <p:cNvSpPr/>
            <p:nvPr/>
          </p:nvSpPr>
          <p:spPr>
            <a:xfrm>
              <a:off x="55626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61E92D-A365-474D-BC05-F8DD0A1BF25F}"/>
                </a:ext>
              </a:extLst>
            </p:cNvPr>
            <p:cNvSpPr/>
            <p:nvPr/>
          </p:nvSpPr>
          <p:spPr>
            <a:xfrm>
              <a:off x="3581400" y="34290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C5583C-257F-4DAE-B16A-D0F162EB5D9C}"/>
              </a:ext>
            </a:extLst>
          </p:cNvPr>
          <p:cNvSpPr txBox="1"/>
          <p:nvPr/>
        </p:nvSpPr>
        <p:spPr>
          <a:xfrm>
            <a:off x="2865003" y="617076"/>
            <a:ext cx="342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Floorplanning </a:t>
            </a:r>
            <a:r>
              <a:rPr lang="en-US" dirty="0" err="1"/>
              <a:t>RectilineAr</a:t>
            </a:r>
            <a:r>
              <a:rPr lang="en-US" dirty="0"/>
              <a:t> </a:t>
            </a:r>
            <a:r>
              <a:rPr lang="en-US" dirty="0" err="1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2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14400" y="685800"/>
            <a:ext cx="3276600" cy="1828800"/>
            <a:chOff x="914400" y="685800"/>
            <a:chExt cx="3276600" cy="1828800"/>
          </a:xfrm>
        </p:grpSpPr>
        <p:sp>
          <p:nvSpPr>
            <p:cNvPr id="7" name="Rectangle 6"/>
            <p:cNvSpPr/>
            <p:nvPr/>
          </p:nvSpPr>
          <p:spPr>
            <a:xfrm>
              <a:off x="914400" y="685800"/>
              <a:ext cx="32766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/>
            <p:cNvSpPr/>
            <p:nvPr/>
          </p:nvSpPr>
          <p:spPr>
            <a:xfrm>
              <a:off x="914400" y="1371600"/>
              <a:ext cx="1295400" cy="1143000"/>
            </a:xfrm>
            <a:prstGeom prst="corne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685800"/>
              <a:ext cx="20574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488141" y="1368612"/>
              <a:ext cx="1828800" cy="1141506"/>
            </a:xfrm>
            <a:custGeom>
              <a:avLst/>
              <a:gdLst>
                <a:gd name="connsiteX0" fmla="*/ 0 w 1828800"/>
                <a:gd name="connsiteY0" fmla="*/ 0 h 1141506"/>
                <a:gd name="connsiteX1" fmla="*/ 1828800 w 1828800"/>
                <a:gd name="connsiteY1" fmla="*/ 0 h 1141506"/>
                <a:gd name="connsiteX2" fmla="*/ 1828800 w 1828800"/>
                <a:gd name="connsiteY2" fmla="*/ 561788 h 1141506"/>
                <a:gd name="connsiteX3" fmla="*/ 1344706 w 1828800"/>
                <a:gd name="connsiteY3" fmla="*/ 561788 h 1141506"/>
                <a:gd name="connsiteX4" fmla="*/ 1344706 w 1828800"/>
                <a:gd name="connsiteY4" fmla="*/ 1141506 h 1141506"/>
                <a:gd name="connsiteX5" fmla="*/ 723153 w 1828800"/>
                <a:gd name="connsiteY5" fmla="*/ 1141506 h 1141506"/>
                <a:gd name="connsiteX6" fmla="*/ 723153 w 1828800"/>
                <a:gd name="connsiteY6" fmla="*/ 567764 h 1141506"/>
                <a:gd name="connsiteX7" fmla="*/ 0 w 1828800"/>
                <a:gd name="connsiteY7" fmla="*/ 567764 h 1141506"/>
                <a:gd name="connsiteX8" fmla="*/ 0 w 1828800"/>
                <a:gd name="connsiteY8" fmla="*/ 0 h 114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800" h="1141506">
                  <a:moveTo>
                    <a:pt x="0" y="0"/>
                  </a:moveTo>
                  <a:lnTo>
                    <a:pt x="1828800" y="0"/>
                  </a:lnTo>
                  <a:lnTo>
                    <a:pt x="1828800" y="561788"/>
                  </a:lnTo>
                  <a:lnTo>
                    <a:pt x="1344706" y="561788"/>
                  </a:lnTo>
                  <a:lnTo>
                    <a:pt x="1344706" y="1141506"/>
                  </a:lnTo>
                  <a:lnTo>
                    <a:pt x="723153" y="1141506"/>
                  </a:lnTo>
                  <a:lnTo>
                    <a:pt x="723153" y="567764"/>
                  </a:lnTo>
                  <a:lnTo>
                    <a:pt x="0" y="567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1905000"/>
              <a:ext cx="1371600" cy="609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flipH="1" flipV="1">
              <a:off x="2971800" y="688041"/>
              <a:ext cx="1219200" cy="1216959"/>
            </a:xfrm>
            <a:prstGeom prst="corner">
              <a:avLst>
                <a:gd name="adj1" fmla="val 55893"/>
                <a:gd name="adj2" fmla="val 7160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14400" y="3429000"/>
            <a:ext cx="7315200" cy="2286000"/>
            <a:chOff x="914400" y="3429000"/>
            <a:chExt cx="7315200" cy="2286000"/>
          </a:xfrm>
        </p:grpSpPr>
        <p:sp>
          <p:nvSpPr>
            <p:cNvPr id="2" name="Rectangle 1"/>
            <p:cNvSpPr/>
            <p:nvPr/>
          </p:nvSpPr>
          <p:spPr>
            <a:xfrm>
              <a:off x="9144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84910" y="4495800"/>
              <a:ext cx="891989" cy="8461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52800" y="3429000"/>
              <a:ext cx="990600" cy="888253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82140" y="4495800"/>
              <a:ext cx="670859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08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/>
            <p:cNvSpPr/>
            <p:nvPr/>
          </p:nvSpPr>
          <p:spPr>
            <a:xfrm>
              <a:off x="64008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962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08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-Shape 35"/>
            <p:cNvSpPr/>
            <p:nvPr/>
          </p:nvSpPr>
          <p:spPr>
            <a:xfrm rot="5400000">
              <a:off x="71247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866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20141" y="4622053"/>
              <a:ext cx="990600" cy="914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8221" y="3649663"/>
              <a:ext cx="990600" cy="91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295400" y="3703638"/>
              <a:ext cx="152400" cy="1524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65624" y="52197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248647" y="4008438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866900" y="45876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410012" y="5003053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0" idx="5"/>
              <a:endCxn id="43" idx="1"/>
            </p:cNvCxnSpPr>
            <p:nvPr/>
          </p:nvCxnSpPr>
          <p:spPr>
            <a:xfrm>
              <a:off x="1425482" y="3833720"/>
              <a:ext cx="463736" cy="776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5"/>
              <a:endCxn id="42" idx="2"/>
            </p:cNvCxnSpPr>
            <p:nvPr/>
          </p:nvCxnSpPr>
          <p:spPr>
            <a:xfrm>
              <a:off x="1425482" y="3833720"/>
              <a:ext cx="823165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7"/>
            </p:cNvCxnSpPr>
            <p:nvPr/>
          </p:nvCxnSpPr>
          <p:spPr>
            <a:xfrm flipH="1">
              <a:off x="1996982" y="4138520"/>
              <a:ext cx="273983" cy="471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4"/>
              <a:endCxn id="44" idx="0"/>
            </p:cNvCxnSpPr>
            <p:nvPr/>
          </p:nvCxnSpPr>
          <p:spPr>
            <a:xfrm>
              <a:off x="2324847" y="4160838"/>
              <a:ext cx="161365" cy="842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3" idx="3"/>
              <a:endCxn id="41" idx="7"/>
            </p:cNvCxnSpPr>
            <p:nvPr/>
          </p:nvCxnSpPr>
          <p:spPr>
            <a:xfrm flipH="1">
              <a:off x="1495706" y="4717771"/>
              <a:ext cx="393512" cy="5242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1" idx="6"/>
              <a:endCxn id="44" idx="2"/>
            </p:cNvCxnSpPr>
            <p:nvPr/>
          </p:nvCxnSpPr>
          <p:spPr>
            <a:xfrm flipV="1">
              <a:off x="1518024" y="5079253"/>
              <a:ext cx="891988" cy="216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48100" y="3873126"/>
              <a:ext cx="1385421" cy="21151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848100" y="3873126"/>
              <a:ext cx="769469" cy="100367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617569" y="4084638"/>
              <a:ext cx="605307" cy="8046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222876" y="4080623"/>
              <a:ext cx="33057" cy="80869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038601" y="4876800"/>
              <a:ext cx="578968" cy="202453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027417" y="4889313"/>
              <a:ext cx="1228516" cy="20581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6743700" y="3881041"/>
              <a:ext cx="800100" cy="19958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43700" y="4084638"/>
              <a:ext cx="647700" cy="772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391400" y="3873126"/>
              <a:ext cx="152400" cy="98383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543800" y="3881041"/>
              <a:ext cx="457200" cy="995759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6858000" y="4838700"/>
              <a:ext cx="533400" cy="403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858000" y="4864871"/>
              <a:ext cx="1143000" cy="377147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/>
            <p:cNvSpPr/>
            <p:nvPr/>
          </p:nvSpPr>
          <p:spPr>
            <a:xfrm>
              <a:off x="2971800" y="4473384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5943600" y="4474135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486400" y="304800"/>
            <a:ext cx="2528046" cy="2288007"/>
            <a:chOff x="5486400" y="304800"/>
            <a:chExt cx="2528046" cy="2288007"/>
          </a:xfrm>
        </p:grpSpPr>
        <p:sp>
          <p:nvSpPr>
            <p:cNvPr id="101" name="Rectangle 100"/>
            <p:cNvSpPr/>
            <p:nvPr/>
          </p:nvSpPr>
          <p:spPr>
            <a:xfrm>
              <a:off x="7238999" y="2127692"/>
              <a:ext cx="775447" cy="465115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86400" y="304800"/>
              <a:ext cx="6096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486400" y="304800"/>
              <a:ext cx="2510118" cy="2277035"/>
            </a:xfrm>
            <a:custGeom>
              <a:avLst/>
              <a:gdLst>
                <a:gd name="connsiteX0" fmla="*/ 609600 w 2510118"/>
                <a:gd name="connsiteY0" fmla="*/ 0 h 2277035"/>
                <a:gd name="connsiteX1" fmla="*/ 609600 w 2510118"/>
                <a:gd name="connsiteY1" fmla="*/ 920376 h 2277035"/>
                <a:gd name="connsiteX2" fmla="*/ 0 w 2510118"/>
                <a:gd name="connsiteY2" fmla="*/ 920376 h 2277035"/>
                <a:gd name="connsiteX3" fmla="*/ 0 w 2510118"/>
                <a:gd name="connsiteY3" fmla="*/ 2277035 h 2277035"/>
                <a:gd name="connsiteX4" fmla="*/ 1751106 w 2510118"/>
                <a:gd name="connsiteY4" fmla="*/ 2277035 h 2277035"/>
                <a:gd name="connsiteX5" fmla="*/ 1751106 w 2510118"/>
                <a:gd name="connsiteY5" fmla="*/ 1822824 h 2277035"/>
                <a:gd name="connsiteX6" fmla="*/ 2510118 w 2510118"/>
                <a:gd name="connsiteY6" fmla="*/ 1822824 h 2277035"/>
                <a:gd name="connsiteX7" fmla="*/ 2510118 w 2510118"/>
                <a:gd name="connsiteY7" fmla="*/ 0 h 2277035"/>
                <a:gd name="connsiteX8" fmla="*/ 609600 w 2510118"/>
                <a:gd name="connsiteY8" fmla="*/ 0 h 227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0118" h="2277035">
                  <a:moveTo>
                    <a:pt x="609600" y="0"/>
                  </a:moveTo>
                  <a:lnTo>
                    <a:pt x="609600" y="920376"/>
                  </a:lnTo>
                  <a:lnTo>
                    <a:pt x="0" y="920376"/>
                  </a:lnTo>
                  <a:lnTo>
                    <a:pt x="0" y="2277035"/>
                  </a:lnTo>
                  <a:lnTo>
                    <a:pt x="1751106" y="2277035"/>
                  </a:lnTo>
                  <a:lnTo>
                    <a:pt x="1751106" y="1822824"/>
                  </a:lnTo>
                  <a:lnTo>
                    <a:pt x="2510118" y="1822824"/>
                  </a:lnTo>
                  <a:lnTo>
                    <a:pt x="2510118" y="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CE6F2"/>
            </a:solidFill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486400" y="304800"/>
              <a:ext cx="2514600" cy="2286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-Shape 101"/>
            <p:cNvSpPr/>
            <p:nvPr/>
          </p:nvSpPr>
          <p:spPr>
            <a:xfrm>
              <a:off x="5867400" y="1627467"/>
              <a:ext cx="838200" cy="533400"/>
            </a:xfrm>
            <a:prstGeom prst="corne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fixed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2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47AC0-6646-4484-972B-7AE67E9D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1A022-CC18-4272-BC70-7E899A5B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F55D8-A759-43E6-8E52-B0EF8BE3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1BD1E2-F3B2-4CD4-AD5F-28F139F1B4E6}"/>
              </a:ext>
            </a:extLst>
          </p:cNvPr>
          <p:cNvGrpSpPr/>
          <p:nvPr/>
        </p:nvGrpSpPr>
        <p:grpSpPr>
          <a:xfrm>
            <a:off x="1828800" y="1251283"/>
            <a:ext cx="5562600" cy="2953753"/>
            <a:chOff x="1828800" y="1251283"/>
            <a:chExt cx="5562600" cy="29537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302903-1208-426D-95BE-E9C0A4D64F5C}"/>
                </a:ext>
              </a:extLst>
            </p:cNvPr>
            <p:cNvSpPr/>
            <p:nvPr/>
          </p:nvSpPr>
          <p:spPr>
            <a:xfrm>
              <a:off x="2209800" y="1600200"/>
              <a:ext cx="762000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B88CB-2DA1-43E2-BB00-6241EECBAEE1}"/>
                </a:ext>
              </a:extLst>
            </p:cNvPr>
            <p:cNvSpPr/>
            <p:nvPr/>
          </p:nvSpPr>
          <p:spPr>
            <a:xfrm>
              <a:off x="3505200" y="1600200"/>
              <a:ext cx="1578144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898761-AEDF-4CD3-9E13-E74A4AB3FD63}"/>
                </a:ext>
              </a:extLst>
            </p:cNvPr>
            <p:cNvSpPr/>
            <p:nvPr/>
          </p:nvSpPr>
          <p:spPr>
            <a:xfrm>
              <a:off x="5638800" y="1600200"/>
              <a:ext cx="816142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7AC4BF-402F-4257-AFED-5AF08ED18E18}"/>
                </a:ext>
              </a:extLst>
            </p:cNvPr>
            <p:cNvSpPr/>
            <p:nvPr/>
          </p:nvSpPr>
          <p:spPr>
            <a:xfrm>
              <a:off x="2965784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4674F3-9C9B-400B-B937-EB3BE3F0F48B}"/>
                </a:ext>
              </a:extLst>
            </p:cNvPr>
            <p:cNvSpPr/>
            <p:nvPr/>
          </p:nvSpPr>
          <p:spPr>
            <a:xfrm>
              <a:off x="33207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7C3AB1-4904-4A20-A679-193CB70B1BD3}"/>
                </a:ext>
              </a:extLst>
            </p:cNvPr>
            <p:cNvSpPr/>
            <p:nvPr/>
          </p:nvSpPr>
          <p:spPr>
            <a:xfrm>
              <a:off x="51054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61B0E6-7109-481F-A915-D413FF0999BB}"/>
                </a:ext>
              </a:extLst>
            </p:cNvPr>
            <p:cNvSpPr/>
            <p:nvPr/>
          </p:nvSpPr>
          <p:spPr>
            <a:xfrm>
              <a:off x="54543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793C5-FA0F-456B-9075-C39F3C14CB0F}"/>
                </a:ext>
              </a:extLst>
            </p:cNvPr>
            <p:cNvSpPr/>
            <p:nvPr/>
          </p:nvSpPr>
          <p:spPr>
            <a:xfrm>
              <a:off x="64770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3FC3F6-F64E-4AEF-91BD-FD494CC96089}"/>
                </a:ext>
              </a:extLst>
            </p:cNvPr>
            <p:cNvSpPr/>
            <p:nvPr/>
          </p:nvSpPr>
          <p:spPr>
            <a:xfrm>
              <a:off x="68259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DB4E8E-6B42-4088-B181-59864185A397}"/>
                </a:ext>
              </a:extLst>
            </p:cNvPr>
            <p:cNvSpPr/>
            <p:nvPr/>
          </p:nvSpPr>
          <p:spPr>
            <a:xfrm>
              <a:off x="228600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3DB04D-6B82-4E25-8509-6B11B8FCBB59}"/>
                </a:ext>
              </a:extLst>
            </p:cNvPr>
            <p:cNvSpPr/>
            <p:nvPr/>
          </p:nvSpPr>
          <p:spPr>
            <a:xfrm>
              <a:off x="2685047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C4B572-6F8F-4AC0-9017-A13216DF5F09}"/>
                </a:ext>
              </a:extLst>
            </p:cNvPr>
            <p:cNvSpPr/>
            <p:nvPr/>
          </p:nvSpPr>
          <p:spPr>
            <a:xfrm>
              <a:off x="3639552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C57F32-CA11-414D-A08A-6B89B8E13A0A}"/>
                </a:ext>
              </a:extLst>
            </p:cNvPr>
            <p:cNvSpPr/>
            <p:nvPr/>
          </p:nvSpPr>
          <p:spPr>
            <a:xfrm>
              <a:off x="4014536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15BFF7-D9F9-43A1-90D9-D9203A319135}"/>
                </a:ext>
              </a:extLst>
            </p:cNvPr>
            <p:cNvSpPr/>
            <p:nvPr/>
          </p:nvSpPr>
          <p:spPr>
            <a:xfrm>
              <a:off x="438952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8CD9F8-2FC4-4E1E-BE4C-F8C9FB0783FA}"/>
                </a:ext>
              </a:extLst>
            </p:cNvPr>
            <p:cNvSpPr/>
            <p:nvPr/>
          </p:nvSpPr>
          <p:spPr>
            <a:xfrm>
              <a:off x="4764504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76CEB4-3B68-4343-A712-BF9E6F8FD422}"/>
                </a:ext>
              </a:extLst>
            </p:cNvPr>
            <p:cNvSpPr/>
            <p:nvPr/>
          </p:nvSpPr>
          <p:spPr>
            <a:xfrm>
              <a:off x="5739063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2DAD1C-CF52-47D3-A85E-D48322D367B0}"/>
                </a:ext>
              </a:extLst>
            </p:cNvPr>
            <p:cNvSpPr/>
            <p:nvPr/>
          </p:nvSpPr>
          <p:spPr>
            <a:xfrm>
              <a:off x="6148135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C1BB2-F866-4E00-8A5B-3B3C4334CEDF}"/>
                </a:ext>
              </a:extLst>
            </p:cNvPr>
            <p:cNvSpPr/>
            <p:nvPr/>
          </p:nvSpPr>
          <p:spPr>
            <a:xfrm>
              <a:off x="228600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5378F6-8259-422B-8CE5-B437825AAFB7}"/>
                </a:ext>
              </a:extLst>
            </p:cNvPr>
            <p:cNvSpPr/>
            <p:nvPr/>
          </p:nvSpPr>
          <p:spPr>
            <a:xfrm>
              <a:off x="2685047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7B4AE-3CF3-4505-854D-F083985E7C28}"/>
                </a:ext>
              </a:extLst>
            </p:cNvPr>
            <p:cNvSpPr/>
            <p:nvPr/>
          </p:nvSpPr>
          <p:spPr>
            <a:xfrm>
              <a:off x="3639552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6E7D70-60C8-4452-81E9-D03A85D237DF}"/>
                </a:ext>
              </a:extLst>
            </p:cNvPr>
            <p:cNvSpPr/>
            <p:nvPr/>
          </p:nvSpPr>
          <p:spPr>
            <a:xfrm>
              <a:off x="4014536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9BDD8E-C3A5-4DCE-A172-0D25767656EA}"/>
                </a:ext>
              </a:extLst>
            </p:cNvPr>
            <p:cNvSpPr/>
            <p:nvPr/>
          </p:nvSpPr>
          <p:spPr>
            <a:xfrm>
              <a:off x="438952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ADF8D0-51F8-4FEA-89BC-0E33D9A2F5A9}"/>
                </a:ext>
              </a:extLst>
            </p:cNvPr>
            <p:cNvSpPr/>
            <p:nvPr/>
          </p:nvSpPr>
          <p:spPr>
            <a:xfrm>
              <a:off x="4764504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3A7128-57D4-4F2D-9D2C-2F54B3E2B7A9}"/>
                </a:ext>
              </a:extLst>
            </p:cNvPr>
            <p:cNvSpPr/>
            <p:nvPr/>
          </p:nvSpPr>
          <p:spPr>
            <a:xfrm>
              <a:off x="5739063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7E94A4-F2E5-4AB3-8260-B618A22E2E4C}"/>
                </a:ext>
              </a:extLst>
            </p:cNvPr>
            <p:cNvSpPr/>
            <p:nvPr/>
          </p:nvSpPr>
          <p:spPr>
            <a:xfrm>
              <a:off x="6148135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1B03-6FB6-4F94-9F3D-9D5B6C181188}"/>
                </a:ext>
              </a:extLst>
            </p:cNvPr>
            <p:cNvSpPr/>
            <p:nvPr/>
          </p:nvSpPr>
          <p:spPr>
            <a:xfrm>
              <a:off x="1886949" y="170447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F2E13B-BE04-4AAF-AC0E-6474367C7208}"/>
                </a:ext>
              </a:extLst>
            </p:cNvPr>
            <p:cNvSpPr/>
            <p:nvPr/>
          </p:nvSpPr>
          <p:spPr>
            <a:xfrm>
              <a:off x="1886949" y="2091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08D198-E97E-4559-AC41-C1DEA5969FA5}"/>
                </a:ext>
              </a:extLst>
            </p:cNvPr>
            <p:cNvSpPr/>
            <p:nvPr/>
          </p:nvSpPr>
          <p:spPr>
            <a:xfrm>
              <a:off x="1886949" y="3234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40D92B-AAFE-41A6-916F-42D956685DAA}"/>
                </a:ext>
              </a:extLst>
            </p:cNvPr>
            <p:cNvSpPr/>
            <p:nvPr/>
          </p:nvSpPr>
          <p:spPr>
            <a:xfrm>
              <a:off x="1886949" y="363955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0E119D-5CA1-4511-8D64-EDF8A9F3F955}"/>
                </a:ext>
              </a:extLst>
            </p:cNvPr>
            <p:cNvSpPr/>
            <p:nvPr/>
          </p:nvSpPr>
          <p:spPr>
            <a:xfrm>
              <a:off x="7104647" y="170046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F2A53A-A4A8-4354-8B34-611B34148385}"/>
                </a:ext>
              </a:extLst>
            </p:cNvPr>
            <p:cNvSpPr/>
            <p:nvPr/>
          </p:nvSpPr>
          <p:spPr>
            <a:xfrm>
              <a:off x="7104647" y="2087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C068CC-01B3-4889-AE3D-E7D7F3D393CA}"/>
                </a:ext>
              </a:extLst>
            </p:cNvPr>
            <p:cNvSpPr/>
            <p:nvPr/>
          </p:nvSpPr>
          <p:spPr>
            <a:xfrm>
              <a:off x="7104647" y="3230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F6D2F0-3023-4BC6-97F7-EBA3E92AE706}"/>
                </a:ext>
              </a:extLst>
            </p:cNvPr>
            <p:cNvSpPr/>
            <p:nvPr/>
          </p:nvSpPr>
          <p:spPr>
            <a:xfrm>
              <a:off x="7104647" y="363554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CDE69B-C1E0-4A9F-B44F-6165D455B8F6}"/>
                </a:ext>
              </a:extLst>
            </p:cNvPr>
            <p:cNvSpPr/>
            <p:nvPr/>
          </p:nvSpPr>
          <p:spPr>
            <a:xfrm>
              <a:off x="1828800" y="1251283"/>
              <a:ext cx="5562600" cy="295375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6B09AA-5F57-47C8-93B4-86258EAF4BCA}"/>
                </a:ext>
              </a:extLst>
            </p:cNvPr>
            <p:cNvSpPr txBox="1"/>
            <p:nvPr/>
          </p:nvSpPr>
          <p:spPr>
            <a:xfrm>
              <a:off x="3135254" y="3908260"/>
              <a:ext cx="2997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35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228600"/>
            <a:ext cx="5257800" cy="1600200"/>
            <a:chOff x="1219200" y="1143000"/>
            <a:chExt cx="5257800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1219200" y="1143000"/>
              <a:ext cx="1828800" cy="1600200"/>
              <a:chOff x="1219200" y="1143000"/>
              <a:chExt cx="1828800" cy="1600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1295400"/>
                <a:ext cx="914400" cy="14478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9200" y="1295400"/>
                <a:ext cx="609600" cy="990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09800" y="1143000"/>
                <a:ext cx="838200" cy="609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3695700" y="1828800"/>
              <a:ext cx="304800" cy="190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648200" y="1143000"/>
              <a:ext cx="1828800" cy="1600200"/>
              <a:chOff x="4648200" y="1143000"/>
              <a:chExt cx="1828800" cy="1600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48200" y="1295400"/>
                <a:ext cx="609600" cy="990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38800" y="1143000"/>
                <a:ext cx="838200" cy="609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57800" y="1295400"/>
                <a:ext cx="914400" cy="1447800"/>
              </a:xfrm>
              <a:prstGeom prst="rect">
                <a:avLst/>
              </a:prstGeom>
              <a:solidFill>
                <a:srgbClr val="0000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286000" y="3025774"/>
            <a:ext cx="4572000" cy="2743201"/>
            <a:chOff x="2743200" y="2514599"/>
            <a:chExt cx="4572000" cy="2743201"/>
          </a:xfrm>
        </p:grpSpPr>
        <p:sp>
          <p:nvSpPr>
            <p:cNvPr id="46" name="Rectangle 45"/>
            <p:cNvSpPr/>
            <p:nvPr/>
          </p:nvSpPr>
          <p:spPr>
            <a:xfrm>
              <a:off x="2743200" y="2520576"/>
              <a:ext cx="603623" cy="10249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49177" y="3553006"/>
              <a:ext cx="603623" cy="333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52800" y="3212352"/>
              <a:ext cx="569256" cy="67384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24" y="2514599"/>
              <a:ext cx="569256" cy="697753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2056" y="2514600"/>
              <a:ext cx="1101168" cy="137160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43200" y="3886200"/>
              <a:ext cx="3458880" cy="1371600"/>
            </a:xfrm>
            <a:prstGeom prst="rect">
              <a:avLst/>
            </a:prstGeom>
            <a:solidFill>
              <a:srgbClr val="33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02080" y="3886200"/>
              <a:ext cx="1107144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3224" y="2514600"/>
              <a:ext cx="2286000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2514600"/>
              <a:ext cx="4572000" cy="2743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0"/>
              <a:endCxn id="15" idx="2"/>
            </p:cNvCxnSpPr>
            <p:nvPr/>
          </p:nvCxnSpPr>
          <p:spPr>
            <a:xfrm>
              <a:off x="5029200" y="2514600"/>
              <a:ext cx="0" cy="274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1"/>
              <a:endCxn id="15" idx="3"/>
            </p:cNvCxnSpPr>
            <p:nvPr/>
          </p:nvCxnSpPr>
          <p:spPr>
            <a:xfrm>
              <a:off x="2743200" y="38862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22056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743200" y="32123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22056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743200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2080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23224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52800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743200" y="3553008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743200" y="2871696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70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827641267"/>
              </p:ext>
            </p:extLst>
          </p:nvPr>
        </p:nvGraphicFramePr>
        <p:xfrm>
          <a:off x="1371600" y="3079407"/>
          <a:ext cx="6096000" cy="187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3352800" y="609600"/>
            <a:ext cx="2438400" cy="1468848"/>
            <a:chOff x="1524000" y="1394172"/>
            <a:chExt cx="2438400" cy="1468848"/>
          </a:xfrm>
        </p:grpSpPr>
        <p:sp>
          <p:nvSpPr>
            <p:cNvPr id="38" name="Rectangle 37"/>
            <p:cNvSpPr/>
            <p:nvPr/>
          </p:nvSpPr>
          <p:spPr>
            <a:xfrm>
              <a:off x="2743200" y="2126733"/>
              <a:ext cx="1219200" cy="73301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3200" y="1394172"/>
              <a:ext cx="1219200" cy="73301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4000" y="1981199"/>
              <a:ext cx="1219200" cy="878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4000" y="1396999"/>
              <a:ext cx="838200" cy="9652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1396999"/>
              <a:ext cx="381000" cy="58420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0640" y="157601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6752" y="233232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200" y="17606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0200" y="249368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B4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0" y="1394172"/>
              <a:ext cx="1219200" cy="733011"/>
              <a:chOff x="4678680" y="1447800"/>
              <a:chExt cx="1219200" cy="7330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0"/>
                <a:endCxn id="39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3"/>
                <a:endCxn id="39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524000" y="2126733"/>
              <a:ext cx="1219200" cy="733011"/>
              <a:chOff x="4678680" y="1447800"/>
              <a:chExt cx="1219200" cy="73301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7" idx="0"/>
                <a:endCxn id="47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3"/>
                <a:endCxn id="47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36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FEF88-ADCF-4668-AED2-08893298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5F30A-DCA4-46DE-B9AD-2ECE59BD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09B8-EB09-4146-B00D-691DC15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BFA693-D00F-438C-8A8E-F8A1EBDE1DF8}"/>
              </a:ext>
            </a:extLst>
          </p:cNvPr>
          <p:cNvGrpSpPr/>
          <p:nvPr/>
        </p:nvGrpSpPr>
        <p:grpSpPr>
          <a:xfrm>
            <a:off x="1828800" y="685800"/>
            <a:ext cx="1828793" cy="609600"/>
            <a:chOff x="1828800" y="685800"/>
            <a:chExt cx="1828793" cy="609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FE456-A370-4E7A-BDED-B82100EBF3B2}"/>
                </a:ext>
              </a:extLst>
            </p:cNvPr>
            <p:cNvSpPr/>
            <p:nvPr/>
          </p:nvSpPr>
          <p:spPr>
            <a:xfrm>
              <a:off x="1828800" y="685800"/>
              <a:ext cx="762000" cy="609600"/>
            </a:xfrm>
            <a:prstGeom prst="rect">
              <a:avLst/>
            </a:prstGeom>
            <a:solidFill>
              <a:srgbClr val="0000FF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377540-3976-4D7D-BA7A-0A784235F8A4}"/>
                </a:ext>
              </a:extLst>
            </p:cNvPr>
            <p:cNvSpPr/>
            <p:nvPr/>
          </p:nvSpPr>
          <p:spPr>
            <a:xfrm>
              <a:off x="2590800" y="685800"/>
              <a:ext cx="762000" cy="3048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CE4B28-6D97-4A95-872A-5FE4A4F9B912}"/>
                </a:ext>
              </a:extLst>
            </p:cNvPr>
            <p:cNvSpPr/>
            <p:nvPr/>
          </p:nvSpPr>
          <p:spPr>
            <a:xfrm>
              <a:off x="2590801" y="990600"/>
              <a:ext cx="1066792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15EAC1-BB29-43AB-BCB7-8BE7A62D0DF1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2590800" y="685800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BA125-811F-48DF-88D6-381C86F7AAD8}"/>
                </a:ext>
              </a:extLst>
            </p:cNvPr>
            <p:cNvSpPr txBox="1"/>
            <p:nvPr/>
          </p:nvSpPr>
          <p:spPr>
            <a:xfrm>
              <a:off x="3375859" y="1151451"/>
              <a:ext cx="2677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(fixed)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B28C9-E07E-4F87-BCBF-D84B985029A8}"/>
                </a:ext>
              </a:extLst>
            </p:cNvPr>
            <p:cNvSpPr txBox="1"/>
            <p:nvPr/>
          </p:nvSpPr>
          <p:spPr>
            <a:xfrm>
              <a:off x="3029952" y="863481"/>
              <a:ext cx="32060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(BRAM)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71B6E5-7551-4D41-A5BE-069A7ED4F924}"/>
              </a:ext>
            </a:extLst>
          </p:cNvPr>
          <p:cNvGrpSpPr/>
          <p:nvPr/>
        </p:nvGrpSpPr>
        <p:grpSpPr>
          <a:xfrm>
            <a:off x="1595477" y="2239880"/>
            <a:ext cx="1678859" cy="2007450"/>
            <a:chOff x="1595477" y="2239880"/>
            <a:chExt cx="1678859" cy="200745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A6DF78-F004-42EC-A929-1A73D43D4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4148888"/>
              <a:ext cx="144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18D455-0810-4B0D-BA97-ABA01720F40A}"/>
                </a:ext>
              </a:extLst>
            </p:cNvPr>
            <p:cNvSpPr txBox="1"/>
            <p:nvPr/>
          </p:nvSpPr>
          <p:spPr>
            <a:xfrm>
              <a:off x="2383570" y="4062664"/>
              <a:ext cx="3417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D4FBA7-DCDE-435E-9B31-4779C3F73297}"/>
                </a:ext>
              </a:extLst>
            </p:cNvPr>
            <p:cNvGrpSpPr/>
            <p:nvPr/>
          </p:nvGrpSpPr>
          <p:grpSpPr>
            <a:xfrm>
              <a:off x="1828799" y="2514600"/>
              <a:ext cx="1445537" cy="1524000"/>
              <a:chOff x="1828799" y="2514600"/>
              <a:chExt cx="1445537" cy="1524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885DDB-5C68-4D95-B7A1-FBA8069FB57D}"/>
                  </a:ext>
                </a:extLst>
              </p:cNvPr>
              <p:cNvSpPr/>
              <p:nvPr/>
            </p:nvSpPr>
            <p:spPr>
              <a:xfrm>
                <a:off x="1828799" y="2514600"/>
                <a:ext cx="1445537" cy="1524000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4D54C2-85E1-4D0E-B006-B318E010802E}"/>
                  </a:ext>
                </a:extLst>
              </p:cNvPr>
              <p:cNvSpPr/>
              <p:nvPr/>
            </p:nvSpPr>
            <p:spPr>
              <a:xfrm>
                <a:off x="2207544" y="2514600"/>
                <a:ext cx="154656" cy="15240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200" dirty="0"/>
                  <a:t>BRAM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979197-0E59-46A3-A5E9-0DFBB48315EB}"/>
                  </a:ext>
                </a:extLst>
              </p:cNvPr>
              <p:cNvSpPr/>
              <p:nvPr/>
            </p:nvSpPr>
            <p:spPr>
              <a:xfrm>
                <a:off x="2740944" y="2514600"/>
                <a:ext cx="154656" cy="1524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1200" dirty="0"/>
                  <a:t>DSP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A7147E-B098-49F7-A7B4-2D74E6A23BF9}"/>
                </a:ext>
              </a:extLst>
            </p:cNvPr>
            <p:cNvCxnSpPr/>
            <p:nvPr/>
          </p:nvCxnSpPr>
          <p:spPr>
            <a:xfrm>
              <a:off x="1676400" y="25146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42085-5615-42E3-8A2E-565B9EE94079}"/>
                </a:ext>
              </a:extLst>
            </p:cNvPr>
            <p:cNvSpPr txBox="1"/>
            <p:nvPr/>
          </p:nvSpPr>
          <p:spPr>
            <a:xfrm>
              <a:off x="1595477" y="3200400"/>
              <a:ext cx="1570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D0A0EE-A93A-4BEA-8E90-9235E481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2438400"/>
              <a:ext cx="3787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783757-9848-4708-A076-C766BE80C388}"/>
                </a:ext>
              </a:extLst>
            </p:cNvPr>
            <p:cNvSpPr txBox="1"/>
            <p:nvPr/>
          </p:nvSpPr>
          <p:spPr>
            <a:xfrm>
              <a:off x="2522624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5C9584A-A50A-480D-99CB-AF5F52D3E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169" y="2434206"/>
              <a:ext cx="179047" cy="4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192B7-B89F-467F-9CAB-E05C7F273B9F}"/>
                </a:ext>
              </a:extLst>
            </p:cNvPr>
            <p:cNvSpPr txBox="1"/>
            <p:nvPr/>
          </p:nvSpPr>
          <p:spPr>
            <a:xfrm>
              <a:off x="2247556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07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4936</TotalTime>
  <Words>117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Jordi Cortadella</cp:lastModifiedBy>
  <cp:revision>1673</cp:revision>
  <dcterms:created xsi:type="dcterms:W3CDTF">2018-02-06T17:20:32Z</dcterms:created>
  <dcterms:modified xsi:type="dcterms:W3CDTF">2022-07-03T20:29:08Z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