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3" r:id="rId2"/>
    <p:sldId id="608" r:id="rId3"/>
    <p:sldId id="611" r:id="rId4"/>
    <p:sldId id="609" r:id="rId5"/>
    <p:sldId id="610" r:id="rId6"/>
    <p:sldId id="612" r:id="rId7"/>
    <p:sldId id="614" r:id="rId8"/>
    <p:sldId id="615" r:id="rId9"/>
    <p:sldId id="616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9" d="100"/>
          <a:sy n="159" d="100"/>
        </p:scale>
        <p:origin x="144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1828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6B82F8-EC8D-4067-9CF2-0D46E6302734}"/>
              </a:ext>
            </a:extLst>
          </p:cNvPr>
          <p:cNvGrpSpPr/>
          <p:nvPr/>
        </p:nvGrpSpPr>
        <p:grpSpPr>
          <a:xfrm>
            <a:off x="1447800" y="1600200"/>
            <a:ext cx="1143000" cy="840866"/>
            <a:chOff x="1447800" y="1600200"/>
            <a:chExt cx="1143000" cy="8408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978252-AFA1-4CDD-8C34-AAE6E5F405E3}"/>
                </a:ext>
              </a:extLst>
            </p:cNvPr>
            <p:cNvSpPr/>
            <p:nvPr/>
          </p:nvSpPr>
          <p:spPr>
            <a:xfrm>
              <a:off x="18288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971E89-5EF2-4ACF-B859-354B12152963}"/>
                </a:ext>
              </a:extLst>
            </p:cNvPr>
            <p:cNvSpPr/>
            <p:nvPr/>
          </p:nvSpPr>
          <p:spPr>
            <a:xfrm>
              <a:off x="2209800" y="16002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E9E2BE-D673-41E3-88C4-2631AD491523}"/>
                </a:ext>
              </a:extLst>
            </p:cNvPr>
            <p:cNvSpPr/>
            <p:nvPr/>
          </p:nvSpPr>
          <p:spPr>
            <a:xfrm>
              <a:off x="14478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89B487-1223-4EB3-B5DA-B7F0E5A4FEDD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1600200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61B4C6-C104-413E-BB50-3C89F8494D5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578" y="1826134"/>
              <a:ext cx="222" cy="231266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5D7A8F-7D62-48CE-85BD-9B25ACD2A0B2}"/>
                </a:ext>
              </a:extLst>
            </p:cNvPr>
            <p:cNvSpPr/>
            <p:nvPr/>
          </p:nvSpPr>
          <p:spPr>
            <a:xfrm>
              <a:off x="2019300" y="2209800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5490EF-1958-456C-94D9-1C122273763F}"/>
                </a:ext>
              </a:extLst>
            </p:cNvPr>
            <p:cNvCxnSpPr>
              <a:cxnSpLocks/>
              <a:stCxn id="16" idx="0"/>
              <a:endCxn id="8" idx="2"/>
            </p:cNvCxnSpPr>
            <p:nvPr/>
          </p:nvCxnSpPr>
          <p:spPr>
            <a:xfrm flipH="1">
              <a:off x="2019300" y="2209800"/>
              <a:ext cx="190500" cy="0"/>
            </a:xfrm>
            <a:prstGeom prst="line">
              <a:avLst/>
            </a:prstGeom>
            <a:ln w="19050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218558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1828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228600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228600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1828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4419378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1828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169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1690</cp:revision>
  <dcterms:created xsi:type="dcterms:W3CDTF">2018-02-06T17:20:32Z</dcterms:created>
  <dcterms:modified xsi:type="dcterms:W3CDTF">2022-08-25T07:46:36Z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