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13" r:id="rId2"/>
    <p:sldId id="608" r:id="rId3"/>
    <p:sldId id="611" r:id="rId4"/>
    <p:sldId id="609" r:id="rId5"/>
    <p:sldId id="610" r:id="rId6"/>
    <p:sldId id="612" r:id="rId7"/>
    <p:sldId id="614" r:id="rId8"/>
    <p:sldId id="615" r:id="rId9"/>
    <p:sldId id="616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99CCFF"/>
    <a:srgbClr val="3399FF"/>
    <a:srgbClr val="33CCFF"/>
    <a:srgbClr val="FF0000"/>
    <a:srgbClr val="FF9933"/>
    <a:srgbClr val="CC66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9" d="100"/>
          <a:sy n="159" d="100"/>
        </p:scale>
        <p:origin x="222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D22764-3274-4942-AC44-9645CA4EBCD6}"/>
              </a:ext>
            </a:extLst>
          </p:cNvPr>
          <p:cNvGrpSpPr/>
          <p:nvPr/>
        </p:nvGrpSpPr>
        <p:grpSpPr>
          <a:xfrm>
            <a:off x="2971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2971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2865003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14400" y="3429000"/>
            <a:ext cx="7315200" cy="2286000"/>
            <a:chOff x="914400" y="3429000"/>
            <a:chExt cx="7315200" cy="2286000"/>
          </a:xfrm>
        </p:grpSpPr>
        <p:sp>
          <p:nvSpPr>
            <p:cNvPr id="2" name="Rectangle 1"/>
            <p:cNvSpPr/>
            <p:nvPr/>
          </p:nvSpPr>
          <p:spPr>
            <a:xfrm>
              <a:off x="914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4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2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400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124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0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8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95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5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48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6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10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425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425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1996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324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495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518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48100" y="3873126"/>
              <a:ext cx="1385421" cy="21151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48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617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22876" y="4080623"/>
              <a:ext cx="33057" cy="80869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38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27417" y="4889313"/>
              <a:ext cx="1228516" cy="20581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743700" y="3881041"/>
              <a:ext cx="800100" cy="1995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43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91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543800" y="3881041"/>
              <a:ext cx="457200" cy="99575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58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858000" y="4864871"/>
              <a:ext cx="1143000" cy="37714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2971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943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86400" y="304800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1828800" y="1251283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286000" y="3025774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1371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3352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1828800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1595477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1447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2667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2286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3429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914400" y="3830053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914400" y="4114800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1447800" y="3780437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1449808" y="4059687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914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5486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6705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6324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7467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4953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4953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4953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4953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4953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4953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4953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5486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5867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6324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6705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7467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7696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5867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5486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4953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4953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4953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4953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4953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4953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4953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5486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5867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6324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6705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7467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7696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7467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6324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4952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5867389" y="5791200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7010391" y="4724399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7010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5867389" y="5181594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5869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4951007" y="4724373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4949015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7694192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5482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6705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5482416" y="3803953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6703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3276600" y="5830669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914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4949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4953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4956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914400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1447800" y="4349416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2190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381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93342-4FC6-4F2D-80F9-DE2BCB4D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B044-20C8-4F0D-A38C-01658C1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A9712-D271-402F-A936-3841E2CA74BE}"/>
              </a:ext>
            </a:extLst>
          </p:cNvPr>
          <p:cNvSpPr/>
          <p:nvPr/>
        </p:nvSpPr>
        <p:spPr>
          <a:xfrm>
            <a:off x="1828578" y="28956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46B82F8-EC8D-4067-9CF2-0D46E6302734}"/>
              </a:ext>
            </a:extLst>
          </p:cNvPr>
          <p:cNvGrpSpPr/>
          <p:nvPr/>
        </p:nvGrpSpPr>
        <p:grpSpPr>
          <a:xfrm>
            <a:off x="1447800" y="1600200"/>
            <a:ext cx="1143000" cy="840866"/>
            <a:chOff x="1447800" y="1600200"/>
            <a:chExt cx="1143000" cy="8408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78252-AFA1-4CDD-8C34-AAE6E5F405E3}"/>
                </a:ext>
              </a:extLst>
            </p:cNvPr>
            <p:cNvSpPr/>
            <p:nvPr/>
          </p:nvSpPr>
          <p:spPr>
            <a:xfrm>
              <a:off x="1828800" y="1600200"/>
              <a:ext cx="381000" cy="6096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trunk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71E89-5EF2-4ACF-B859-354B12152963}"/>
                </a:ext>
              </a:extLst>
            </p:cNvPr>
            <p:cNvSpPr/>
            <p:nvPr/>
          </p:nvSpPr>
          <p:spPr>
            <a:xfrm>
              <a:off x="2209800" y="1600200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E9E2BE-D673-41E3-88C4-2631AD491523}"/>
                </a:ext>
              </a:extLst>
            </p:cNvPr>
            <p:cNvSpPr/>
            <p:nvPr/>
          </p:nvSpPr>
          <p:spPr>
            <a:xfrm>
              <a:off x="1447800" y="18288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89B487-1223-4EB3-B5DA-B7F0E5A4FEDD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1600200"/>
              <a:ext cx="222" cy="231266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61B4C6-C104-413E-BB50-3C89F8494D5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578" y="1826134"/>
              <a:ext cx="222" cy="231266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5D7A8F-7D62-48CE-85BD-9B25ACD2A0B2}"/>
                </a:ext>
              </a:extLst>
            </p:cNvPr>
            <p:cNvSpPr/>
            <p:nvPr/>
          </p:nvSpPr>
          <p:spPr>
            <a:xfrm>
              <a:off x="2019300" y="2209800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700"/>
                </a:lnSpc>
              </a:pPr>
              <a:r>
                <a:rPr lang="en-US" sz="800" dirty="0"/>
                <a:t>not a branch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5490EF-1958-456C-94D9-1C122273763F}"/>
                </a:ext>
              </a:extLst>
            </p:cNvPr>
            <p:cNvCxnSpPr>
              <a:cxnSpLocks/>
              <a:stCxn id="16" idx="0"/>
              <a:endCxn id="8" idx="2"/>
            </p:cNvCxnSpPr>
            <p:nvPr/>
          </p:nvCxnSpPr>
          <p:spPr>
            <a:xfrm flipH="1">
              <a:off x="2019300" y="2209800"/>
              <a:ext cx="190500" cy="0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2FF349-008C-4946-9F34-8AF8B1D6BA65}"/>
              </a:ext>
            </a:extLst>
          </p:cNvPr>
          <p:cNvSpPr txBox="1"/>
          <p:nvPr/>
        </p:nvSpPr>
        <p:spPr>
          <a:xfrm>
            <a:off x="218558" y="2945368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0-STOGs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97A047-8368-4742-A660-A348E2FE7A1C}"/>
              </a:ext>
            </a:extLst>
          </p:cNvPr>
          <p:cNvGrpSpPr/>
          <p:nvPr/>
        </p:nvGrpSpPr>
        <p:grpSpPr>
          <a:xfrm>
            <a:off x="1828578" y="3806216"/>
            <a:ext cx="1448022" cy="533400"/>
            <a:chOff x="1828578" y="3806216"/>
            <a:chExt cx="1448022" cy="533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CA354-6FA5-4236-8F50-92BAE0903BAD}"/>
                </a:ext>
              </a:extLst>
            </p:cNvPr>
            <p:cNvSpPr/>
            <p:nvPr/>
          </p:nvSpPr>
          <p:spPr>
            <a:xfrm>
              <a:off x="1828578" y="3806216"/>
              <a:ext cx="3048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2C54CB-CA0F-4DFE-82F2-F1E10ADA5B38}"/>
                </a:ext>
              </a:extLst>
            </p:cNvPr>
            <p:cNvSpPr/>
            <p:nvPr/>
          </p:nvSpPr>
          <p:spPr>
            <a:xfrm>
              <a:off x="2133378" y="4114800"/>
              <a:ext cx="305022" cy="224816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62ABFF-6D03-46FB-8F79-B6ACF3FEA36D}"/>
                </a:ext>
              </a:extLst>
            </p:cNvPr>
            <p:cNvSpPr/>
            <p:nvPr/>
          </p:nvSpPr>
          <p:spPr>
            <a:xfrm>
              <a:off x="2971800" y="3811909"/>
              <a:ext cx="304800" cy="527707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32F90-738C-4B25-A03E-AED436039123}"/>
                </a:ext>
              </a:extLst>
            </p:cNvPr>
            <p:cNvSpPr/>
            <p:nvPr/>
          </p:nvSpPr>
          <p:spPr>
            <a:xfrm>
              <a:off x="2746450" y="3938652"/>
              <a:ext cx="231144" cy="2889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181EDFD-B82E-4D90-966A-42A6688AAF4F}"/>
              </a:ext>
            </a:extLst>
          </p:cNvPr>
          <p:cNvSpPr txBox="1"/>
          <p:nvPr/>
        </p:nvSpPr>
        <p:spPr>
          <a:xfrm>
            <a:off x="228600" y="38862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1-STOGs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27999-D4F9-47B8-AD04-514E8F1EE5F1}"/>
              </a:ext>
            </a:extLst>
          </p:cNvPr>
          <p:cNvSpPr txBox="1"/>
          <p:nvPr/>
        </p:nvSpPr>
        <p:spPr>
          <a:xfrm>
            <a:off x="228600" y="48006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2-STOGs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1828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26968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78349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78349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57AFD7-B472-4D00-B2D7-0DE5CF9C423A}"/>
              </a:ext>
            </a:extLst>
          </p:cNvPr>
          <p:cNvGrpSpPr/>
          <p:nvPr/>
        </p:nvGrpSpPr>
        <p:grpSpPr>
          <a:xfrm>
            <a:off x="4419378" y="3657600"/>
            <a:ext cx="780269" cy="685800"/>
            <a:chOff x="4419378" y="3657600"/>
            <a:chExt cx="780269" cy="685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66F9C-BF4D-4CE6-B082-1CA122E852B1}"/>
                </a:ext>
              </a:extLst>
            </p:cNvPr>
            <p:cNvSpPr/>
            <p:nvPr/>
          </p:nvSpPr>
          <p:spPr>
            <a:xfrm>
              <a:off x="4724400" y="3810000"/>
              <a:ext cx="3810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4A301F-7669-4436-9A28-3AAEAF01465C}"/>
                </a:ext>
              </a:extLst>
            </p:cNvPr>
            <p:cNvSpPr/>
            <p:nvPr/>
          </p:nvSpPr>
          <p:spPr>
            <a:xfrm>
              <a:off x="4894847" y="3657600"/>
              <a:ext cx="304800" cy="3810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3073E9-C684-4415-A833-BB526E2A5F6A}"/>
                </a:ext>
              </a:extLst>
            </p:cNvPr>
            <p:cNvSpPr/>
            <p:nvPr/>
          </p:nvSpPr>
          <p:spPr>
            <a:xfrm>
              <a:off x="4419378" y="3963354"/>
              <a:ext cx="304800" cy="29217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1828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78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5345</TotalTime>
  <Words>169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  <vt:lpstr>STOGs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 Cortadella</cp:lastModifiedBy>
  <cp:revision>1689</cp:revision>
  <dcterms:created xsi:type="dcterms:W3CDTF">2018-02-06T17:20:32Z</dcterms:created>
  <dcterms:modified xsi:type="dcterms:W3CDTF">2022-08-24T18:19:01Z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