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  <p:sldId id="615" r:id="rId9"/>
    <p:sldId id="61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>
        <p:scale>
          <a:sx n="130" d="100"/>
          <a:sy n="130" d="100"/>
        </p:scale>
        <p:origin x="3060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Trunked modules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6B82F8-EC8D-4067-9CF2-0D46E6302734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BC69E0-AE19-4D78-9FA4-01A08862861E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0434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24890"/>
              <a:chOff x="6019800" y="4730416"/>
              <a:chExt cx="762000" cy="5248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9120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B7CBC38-BE85-4B33-9435-9345B3657D0F}"/>
              </a:ext>
            </a:extLst>
          </p:cNvPr>
          <p:cNvGrpSpPr/>
          <p:nvPr/>
        </p:nvGrpSpPr>
        <p:grpSpPr>
          <a:xfrm>
            <a:off x="1828800" y="5486400"/>
            <a:ext cx="5257800" cy="533400"/>
            <a:chOff x="1828800" y="5486400"/>
            <a:chExt cx="5257800" cy="5334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25C29A9-B99B-4482-B5DD-5E1877ABDCBF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3400"/>
              <a:chOff x="2952667" y="5486400"/>
              <a:chExt cx="838533" cy="5334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45007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F8304C-3BD6-4FFC-B94D-CFCE6CA25130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7200"/>
              <a:chOff x="4153067" y="5562600"/>
              <a:chExt cx="685800" cy="4572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45007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170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Trunked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1687</cp:revision>
  <dcterms:created xsi:type="dcterms:W3CDTF">2018-02-06T17:20:32Z</dcterms:created>
  <dcterms:modified xsi:type="dcterms:W3CDTF">2022-08-24T16:33:18Z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