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13" r:id="rId2"/>
    <p:sldId id="608" r:id="rId3"/>
    <p:sldId id="611" r:id="rId4"/>
    <p:sldId id="609" r:id="rId5"/>
    <p:sldId id="610" r:id="rId6"/>
    <p:sldId id="612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CC99"/>
    <a:srgbClr val="00FF99"/>
    <a:srgbClr val="0000FF"/>
    <a:srgbClr val="CCFFCC"/>
    <a:srgbClr val="FF0000"/>
    <a:srgbClr val="00FF00"/>
    <a:srgbClr val="33CCFF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22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B68ED45-B6A3-4DF0-865C-56E1A99EE11C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00CC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28FA96-1109-426B-A053-30F40F8BB82E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00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00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FF99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00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00CC9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00CC9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00CC9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FF993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117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1671</cp:revision>
  <dcterms:created xsi:type="dcterms:W3CDTF">2018-02-06T17:20:32Z</dcterms:created>
  <dcterms:modified xsi:type="dcterms:W3CDTF">2022-07-03T10:34:17Z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