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  <p:sldId id="615" r:id="rId9"/>
    <p:sldId id="61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>
        <p:scale>
          <a:sx n="262" d="100"/>
          <a:sy n="262" d="100"/>
        </p:scale>
        <p:origin x="186" y="-4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Trunked modules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7AE1-5C21-49D0-B929-2ECD21631ED4}"/>
              </a:ext>
            </a:extLst>
          </p:cNvPr>
          <p:cNvSpPr/>
          <p:nvPr/>
        </p:nvSpPr>
        <p:spPr>
          <a:xfrm>
            <a:off x="2514600" y="3009900"/>
            <a:ext cx="533400" cy="304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36EB93-81D3-4A4E-A7E1-9FEBCF37A672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12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rectangle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DCA354-6FA5-4236-8F50-92BAE0903BAD}"/>
              </a:ext>
            </a:extLst>
          </p:cNvPr>
          <p:cNvSpPr/>
          <p:nvPr/>
        </p:nvSpPr>
        <p:spPr>
          <a:xfrm>
            <a:off x="1828578" y="3806216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C54CB-CA0F-4DFE-82F2-F1E10ADA5B38}"/>
              </a:ext>
            </a:extLst>
          </p:cNvPr>
          <p:cNvSpPr/>
          <p:nvPr/>
        </p:nvSpPr>
        <p:spPr>
          <a:xfrm>
            <a:off x="2133378" y="4114800"/>
            <a:ext cx="305022" cy="2248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2ABFF-6D03-46FB-8F79-B6ACF3FEA36D}"/>
              </a:ext>
            </a:extLst>
          </p:cNvPr>
          <p:cNvSpPr/>
          <p:nvPr/>
        </p:nvSpPr>
        <p:spPr>
          <a:xfrm>
            <a:off x="2743200" y="3811909"/>
            <a:ext cx="609600" cy="15049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A32F90-738C-4B25-A03E-AED436039123}"/>
              </a:ext>
            </a:extLst>
          </p:cNvPr>
          <p:cNvSpPr/>
          <p:nvPr/>
        </p:nvSpPr>
        <p:spPr>
          <a:xfrm>
            <a:off x="2895600" y="3962400"/>
            <a:ext cx="381000" cy="382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13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rectangles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EBA943-172D-41B0-A682-B9A27C1B936F}"/>
              </a:ext>
            </a:extLst>
          </p:cNvPr>
          <p:cNvSpPr/>
          <p:nvPr/>
        </p:nvSpPr>
        <p:spPr>
          <a:xfrm>
            <a:off x="1828800" y="47244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793CA-34A8-4E63-B7A3-2104B74413ED}"/>
              </a:ext>
            </a:extLst>
          </p:cNvPr>
          <p:cNvSpPr/>
          <p:nvPr/>
        </p:nvSpPr>
        <p:spPr>
          <a:xfrm>
            <a:off x="2133378" y="5032984"/>
            <a:ext cx="305022" cy="2248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D25D7-6E5B-49D5-AEBE-01CE7B8D9C1C}"/>
              </a:ext>
            </a:extLst>
          </p:cNvPr>
          <p:cNvSpPr/>
          <p:nvPr/>
        </p:nvSpPr>
        <p:spPr>
          <a:xfrm>
            <a:off x="2133378" y="4724400"/>
            <a:ext cx="457422" cy="1709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F2B0D7-5C05-4FEA-88D7-750E076F2588}"/>
              </a:ext>
            </a:extLst>
          </p:cNvPr>
          <p:cNvSpPr/>
          <p:nvPr/>
        </p:nvSpPr>
        <p:spPr>
          <a:xfrm>
            <a:off x="3048222" y="47244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306DF5-621F-4E24-B75A-4BD4A3FF9CEE}"/>
              </a:ext>
            </a:extLst>
          </p:cNvPr>
          <p:cNvSpPr/>
          <p:nvPr/>
        </p:nvSpPr>
        <p:spPr>
          <a:xfrm>
            <a:off x="3352911" y="4724400"/>
            <a:ext cx="305022" cy="2248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CAC8D1-B381-40D4-89AE-CEFE0B9A7B4A}"/>
              </a:ext>
            </a:extLst>
          </p:cNvPr>
          <p:cNvSpPr/>
          <p:nvPr/>
        </p:nvSpPr>
        <p:spPr>
          <a:xfrm>
            <a:off x="2819400" y="5084365"/>
            <a:ext cx="228600" cy="1709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39274-9297-4A86-B96D-5160D98B52A5}"/>
              </a:ext>
            </a:extLst>
          </p:cNvPr>
          <p:cNvSpPr/>
          <p:nvPr/>
        </p:nvSpPr>
        <p:spPr>
          <a:xfrm>
            <a:off x="4190889" y="4949216"/>
            <a:ext cx="304800" cy="30858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F2EA8A-6D20-4BE5-B485-1878742A64D4}"/>
              </a:ext>
            </a:extLst>
          </p:cNvPr>
          <p:cNvSpPr/>
          <p:nvPr/>
        </p:nvSpPr>
        <p:spPr>
          <a:xfrm>
            <a:off x="4343400" y="4724400"/>
            <a:ext cx="152622" cy="2248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CA41BB-E141-436F-B16B-C0BDB384ED0E}"/>
              </a:ext>
            </a:extLst>
          </p:cNvPr>
          <p:cNvSpPr/>
          <p:nvPr/>
        </p:nvSpPr>
        <p:spPr>
          <a:xfrm>
            <a:off x="3962067" y="5084365"/>
            <a:ext cx="228600" cy="1709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13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rectangles</a:t>
            </a:r>
          </a:p>
        </p:txBody>
      </p: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158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Trunked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1683</cp:revision>
  <dcterms:created xsi:type="dcterms:W3CDTF">2018-02-06T17:20:32Z</dcterms:created>
  <dcterms:modified xsi:type="dcterms:W3CDTF">2022-08-23T10:23:17Z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