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  <p:sldId id="615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222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141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1679</cp:revision>
  <dcterms:created xsi:type="dcterms:W3CDTF">2018-02-06T17:20:32Z</dcterms:created>
  <dcterms:modified xsi:type="dcterms:W3CDTF">2022-08-22T15:45:17Z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