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13" r:id="rId2"/>
    <p:sldId id="608" r:id="rId3"/>
    <p:sldId id="611" r:id="rId4"/>
    <p:sldId id="609" r:id="rId5"/>
    <p:sldId id="610" r:id="rId6"/>
    <p:sldId id="612" r:id="rId7"/>
    <p:sldId id="614" r:id="rId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9" d="100"/>
          <a:sy n="159" d="100"/>
        </p:scale>
        <p:origin x="144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1447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2667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2286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3429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914400" y="3830053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914400" y="4114800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1447800" y="3780437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1449808" y="4059687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914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5486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6705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6324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7467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4953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4953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4953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4953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4953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4953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4953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5486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5867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6324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6705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7467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7696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5867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5486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4953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4953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4953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4953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4953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4953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4953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5486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5867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6324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6705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7467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7696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7467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6324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4952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5867389" y="5791200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7010391" y="4724399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7010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5867389" y="5181594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5869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4951007" y="4724373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4949015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7694192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5482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6705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5482416" y="3803953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6703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3276600" y="5830669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4954</TotalTime>
  <Words>130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 Cortadella</cp:lastModifiedBy>
  <cp:revision>1675</cp:revision>
  <dcterms:created xsi:type="dcterms:W3CDTF">2018-02-06T17:20:32Z</dcterms:created>
  <dcterms:modified xsi:type="dcterms:W3CDTF">2022-08-19T05:43:07Z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