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E6021-C397-044B-B0AD-D3FDFC8D15C7}" v="2" dt="2020-09-10T20:49:5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y Dobrenov" userId="04b87f4f-dab3-4f51-b07d-6222e70d6a08" providerId="ADAL" clId="{063E6021-C397-044B-B0AD-D3FDFC8D15C7}"/>
    <pc:docChg chg="undo custSel mod addSld modSld">
      <pc:chgData name="Antony Dobrenov" userId="04b87f4f-dab3-4f51-b07d-6222e70d6a08" providerId="ADAL" clId="{063E6021-C397-044B-B0AD-D3FDFC8D15C7}" dt="2020-09-10T20:51:27.041" v="29" actId="1076"/>
      <pc:docMkLst>
        <pc:docMk/>
      </pc:docMkLst>
      <pc:sldChg chg="addSp delSp modSp add mod setBg">
        <pc:chgData name="Antony Dobrenov" userId="04b87f4f-dab3-4f51-b07d-6222e70d6a08" providerId="ADAL" clId="{063E6021-C397-044B-B0AD-D3FDFC8D15C7}" dt="2020-09-10T20:51:27.041" v="29" actId="1076"/>
        <pc:sldMkLst>
          <pc:docMk/>
          <pc:sldMk cId="1945494028" sldId="262"/>
        </pc:sldMkLst>
        <pc:spChg chg="del mod">
          <ac:chgData name="Antony Dobrenov" userId="04b87f4f-dab3-4f51-b07d-6222e70d6a08" providerId="ADAL" clId="{063E6021-C397-044B-B0AD-D3FDFC8D15C7}" dt="2020-09-10T20:51:21.096" v="28" actId="21"/>
          <ac:spMkLst>
            <pc:docMk/>
            <pc:sldMk cId="1945494028" sldId="262"/>
            <ac:spMk id="2" creationId="{639CE6DC-91B1-2F4F-9B8E-1FADC2CCDFB4}"/>
          </ac:spMkLst>
        </pc:spChg>
        <pc:spChg chg="del">
          <ac:chgData name="Antony Dobrenov" userId="04b87f4f-dab3-4f51-b07d-6222e70d6a08" providerId="ADAL" clId="{063E6021-C397-044B-B0AD-D3FDFC8D15C7}" dt="2020-09-10T20:49:58.605" v="1"/>
          <ac:spMkLst>
            <pc:docMk/>
            <pc:sldMk cId="1945494028" sldId="262"/>
            <ac:spMk id="3" creationId="{ED9C1288-98F5-6B4C-BEB3-C13225AC477A}"/>
          </ac:spMkLst>
        </pc:spChg>
        <pc:spChg chg="add del">
          <ac:chgData name="Antony Dobrenov" userId="04b87f4f-dab3-4f51-b07d-6222e70d6a08" providerId="ADAL" clId="{063E6021-C397-044B-B0AD-D3FDFC8D15C7}" dt="2020-09-10T20:50:15.129" v="11" actId="26606"/>
          <ac:spMkLst>
            <pc:docMk/>
            <pc:sldMk cId="1945494028" sldId="262"/>
            <ac:spMk id="15" creationId="{23277985-6716-44BD-AF65-5149A8C0BAC7}"/>
          </ac:spMkLst>
        </pc:spChg>
        <pc:spChg chg="add">
          <ac:chgData name="Antony Dobrenov" userId="04b87f4f-dab3-4f51-b07d-6222e70d6a08" providerId="ADAL" clId="{063E6021-C397-044B-B0AD-D3FDFC8D15C7}" dt="2020-09-10T20:50:15.143" v="12" actId="26606"/>
          <ac:spMkLst>
            <pc:docMk/>
            <pc:sldMk cId="1945494028" sldId="262"/>
            <ac:spMk id="16" creationId="{FA353622-9473-4647-B6DD-0BCEFAE7EAB0}"/>
          </ac:spMkLst>
        </pc:spChg>
        <pc:spChg chg="add del">
          <ac:chgData name="Antony Dobrenov" userId="04b87f4f-dab3-4f51-b07d-6222e70d6a08" providerId="ADAL" clId="{063E6021-C397-044B-B0AD-D3FDFC8D15C7}" dt="2020-09-10T20:50:15.129" v="11" actId="26606"/>
          <ac:spMkLst>
            <pc:docMk/>
            <pc:sldMk cId="1945494028" sldId="262"/>
            <ac:spMk id="18" creationId="{F16F5E82-9288-43D7-82F8-3579D0F5C105}"/>
          </ac:spMkLst>
        </pc:spChg>
        <pc:spChg chg="add del">
          <ac:chgData name="Antony Dobrenov" userId="04b87f4f-dab3-4f51-b07d-6222e70d6a08" providerId="ADAL" clId="{063E6021-C397-044B-B0AD-D3FDFC8D15C7}" dt="2020-09-10T20:50:15.129" v="11" actId="26606"/>
          <ac:spMkLst>
            <pc:docMk/>
            <pc:sldMk cId="1945494028" sldId="262"/>
            <ac:spMk id="20" creationId="{112D01D7-E963-40F4-8993-614F96B68911}"/>
          </ac:spMkLst>
        </pc:spChg>
        <pc:spChg chg="add">
          <ac:chgData name="Antony Dobrenov" userId="04b87f4f-dab3-4f51-b07d-6222e70d6a08" providerId="ADAL" clId="{063E6021-C397-044B-B0AD-D3FDFC8D15C7}" dt="2020-09-10T20:50:15.143" v="12" actId="26606"/>
          <ac:spMkLst>
            <pc:docMk/>
            <pc:sldMk cId="1945494028" sldId="262"/>
            <ac:spMk id="22" creationId="{3CDD598B-FD22-4A82-9548-F3E60665DE2E}"/>
          </ac:spMkLst>
        </pc:spChg>
        <pc:picChg chg="add mod ord">
          <ac:chgData name="Antony Dobrenov" userId="04b87f4f-dab3-4f51-b07d-6222e70d6a08" providerId="ADAL" clId="{063E6021-C397-044B-B0AD-D3FDFC8D15C7}" dt="2020-09-10T20:50:54.891" v="27" actId="1076"/>
          <ac:picMkLst>
            <pc:docMk/>
            <pc:sldMk cId="1945494028" sldId="262"/>
            <ac:picMk id="5" creationId="{FCB6EFD5-A1E8-5F4D-B0F3-D6669B0FA8A5}"/>
          </ac:picMkLst>
        </pc:picChg>
        <pc:picChg chg="add mod">
          <ac:chgData name="Antony Dobrenov" userId="04b87f4f-dab3-4f51-b07d-6222e70d6a08" providerId="ADAL" clId="{063E6021-C397-044B-B0AD-D3FDFC8D15C7}" dt="2020-09-10T20:50:33.620" v="18" actId="1076"/>
          <ac:picMkLst>
            <pc:docMk/>
            <pc:sldMk cId="1945494028" sldId="262"/>
            <ac:picMk id="7" creationId="{9E6B4FB3-C774-9C40-8278-4109BA759178}"/>
          </ac:picMkLst>
        </pc:picChg>
        <pc:picChg chg="add mod ord">
          <ac:chgData name="Antony Dobrenov" userId="04b87f4f-dab3-4f51-b07d-6222e70d6a08" providerId="ADAL" clId="{063E6021-C397-044B-B0AD-D3FDFC8D15C7}" dt="2020-09-10T20:51:27.041" v="29" actId="1076"/>
          <ac:picMkLst>
            <pc:docMk/>
            <pc:sldMk cId="1945494028" sldId="262"/>
            <ac:picMk id="9" creationId="{6426E65E-03EF-294E-8362-22B76272E491}"/>
          </ac:picMkLst>
        </pc:picChg>
        <pc:picChg chg="add del mod">
          <ac:chgData name="Antony Dobrenov" userId="04b87f4f-dab3-4f51-b07d-6222e70d6a08" providerId="ADAL" clId="{063E6021-C397-044B-B0AD-D3FDFC8D15C7}" dt="2020-09-10T20:50:24.340" v="14" actId="478"/>
          <ac:picMkLst>
            <pc:docMk/>
            <pc:sldMk cId="1945494028" sldId="262"/>
            <ac:picMk id="11" creationId="{95035970-F64F-3447-83C2-72F70CF5D3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1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D707E932-45D3-46F0-8B2D-99A98DB87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E78E45F-8A10-4CBC-80C0-EF038328F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3" b="7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79EA45C1-5D9B-4851-BC36-CF2BBE008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36D9D-42CF-C347-95A7-9A3C3D538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267" y="2057399"/>
            <a:ext cx="2591567" cy="1734671"/>
          </a:xfrm>
        </p:spPr>
        <p:txBody>
          <a:bodyPr>
            <a:normAutofit/>
          </a:bodyPr>
          <a:lstStyle/>
          <a:p>
            <a:r>
              <a:rPr lang="en-BG" sz="3200" dirty="0">
                <a:solidFill>
                  <a:schemeClr val="bg2"/>
                </a:solidFill>
              </a:rPr>
              <a:t>VolleySTATS-WEB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D9EED-99FD-6547-8B21-FDACFD382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531" y="3986140"/>
            <a:ext cx="2665038" cy="814460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chemeClr val="bg1"/>
                </a:solidFill>
              </a:rPr>
              <a:t>Антони </a:t>
            </a:r>
            <a:r>
              <a:rPr lang="bg-BG" sz="2000" dirty="0" err="1">
                <a:solidFill>
                  <a:schemeClr val="bg1"/>
                </a:solidFill>
              </a:rPr>
              <a:t>Добренов</a:t>
            </a:r>
            <a:r>
              <a:rPr lang="bg-BG" sz="2000" dirty="0">
                <a:solidFill>
                  <a:schemeClr val="bg1"/>
                </a:solidFill>
              </a:rPr>
              <a:t> 81454</a:t>
            </a:r>
            <a:endParaRPr lang="en-B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9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B13D2-DF92-4547-A332-82BDFAFF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МОТивация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DBB9E-B431-A945-B4C4-49826767B896}"/>
              </a:ext>
            </a:extLst>
          </p:cNvPr>
          <p:cNvSpPr txBox="1"/>
          <p:nvPr/>
        </p:nvSpPr>
        <p:spPr>
          <a:xfrm>
            <a:off x="1371600" y="2206257"/>
            <a:ext cx="9486901" cy="354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Създаването на уеб приложение по вече съществуващо мобилно приложение за въвеждане на статистика от волейболни мачове, с цел подобрение на играта.</a:t>
            </a:r>
          </a:p>
        </p:txBody>
      </p:sp>
    </p:spTree>
    <p:extLst>
      <p:ext uri="{BB962C8B-B14F-4D97-AF65-F5344CB8AC3E}">
        <p14:creationId xmlns:p14="http://schemas.microsoft.com/office/powerpoint/2010/main" val="42786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353622-9473-4647-B6DD-0BCEFAE7E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3CDD598B-FD22-4A82-9548-F3E60665D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9716" y="1"/>
            <a:ext cx="4638484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6B4FB3-C774-9C40-8278-4109BA75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176" y="183513"/>
            <a:ext cx="3164348" cy="6490973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B6EFD5-A1E8-5F4D-B0F3-D6669B0F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16208">
            <a:off x="590496" y="235060"/>
            <a:ext cx="2919484" cy="5988686"/>
          </a:xfrm>
          <a:prstGeom prst="rect">
            <a:avLst/>
          </a:prstGeom>
        </p:spPr>
      </p:pic>
      <p:pic>
        <p:nvPicPr>
          <p:cNvPr id="9" name="Picture 8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426E65E-03EF-294E-8362-22B76272E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2177">
            <a:off x="8204099" y="270396"/>
            <a:ext cx="3079637" cy="63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9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30DDA-72CD-6A45-B304-EF355C8D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bg-BG" dirty="0"/>
              <a:t>Роли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BE64-6D35-D84D-B2E2-BA2B227E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bg-BG" dirty="0"/>
              <a:t>Статист</a:t>
            </a:r>
          </a:p>
          <a:p>
            <a:r>
              <a:rPr lang="bg-BG" dirty="0"/>
              <a:t>Играч</a:t>
            </a:r>
          </a:p>
          <a:p>
            <a:r>
              <a:rPr lang="bg-BG" dirty="0"/>
              <a:t>Фен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54593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E92DC-6968-8D47-BDA1-353829D0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bg-BG" dirty="0"/>
              <a:t>Възможности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1261-0BA4-1349-B1D7-C6E675D0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bg-BG" dirty="0"/>
              <a:t>Регистриране и логване в системата</a:t>
            </a:r>
          </a:p>
          <a:p>
            <a:r>
              <a:rPr lang="bg-BG" dirty="0"/>
              <a:t>Създаване на отбор</a:t>
            </a:r>
          </a:p>
          <a:p>
            <a:r>
              <a:rPr lang="bg-BG" dirty="0"/>
              <a:t>Създаване на играчи в отбор</a:t>
            </a:r>
          </a:p>
          <a:p>
            <a:r>
              <a:rPr lang="bg-BG" dirty="0"/>
              <a:t>Стартиране на мач</a:t>
            </a:r>
          </a:p>
          <a:p>
            <a:r>
              <a:rPr lang="bg-BG" dirty="0"/>
              <a:t>Въвеждане на статистика за мач</a:t>
            </a:r>
          </a:p>
          <a:p>
            <a:r>
              <a:rPr lang="bg-BG" dirty="0"/>
              <a:t>Разглеждане на статистики от мачове</a:t>
            </a:r>
          </a:p>
        </p:txBody>
      </p:sp>
    </p:spTree>
    <p:extLst>
      <p:ext uri="{BB962C8B-B14F-4D97-AF65-F5344CB8AC3E}">
        <p14:creationId xmlns:p14="http://schemas.microsoft.com/office/powerpoint/2010/main" val="390960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0F6B5-C3BA-744A-95EF-71AA7F10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599"/>
            <a:ext cx="8115300" cy="2339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ПРоблеми и трудности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DAF9-9DB7-D94B-B57B-4DEFBFD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3896751"/>
            <a:ext cx="8115300" cy="1294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i="1" kern="1200">
                <a:solidFill>
                  <a:schemeClr val="tx2"/>
                </a:solidFill>
                <a:latin typeface="+mj-lt"/>
                <a:ea typeface="+mn-ea"/>
                <a:cs typeface="+mn-cs"/>
              </a:rPr>
              <a:t>Реализиране на всички екрани, с хубав дизайн.</a:t>
            </a:r>
          </a:p>
        </p:txBody>
      </p:sp>
    </p:spTree>
    <p:extLst>
      <p:ext uri="{BB962C8B-B14F-4D97-AF65-F5344CB8AC3E}">
        <p14:creationId xmlns:p14="http://schemas.microsoft.com/office/powerpoint/2010/main" val="16621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E6D9-75CB-9E4B-A934-D004B42D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bg-BG" dirty="0"/>
              <a:t>Бъдеще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CD29-E296-2042-9D71-65B79C6AD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bg-BG" dirty="0"/>
              <a:t>Добавяне на повече възможности за водене на статистики</a:t>
            </a:r>
          </a:p>
          <a:p>
            <a:r>
              <a:rPr lang="bg-BG" dirty="0"/>
              <a:t>Възможност за добавяне на снимки на играчите</a:t>
            </a:r>
            <a:endParaRPr lang="en-US" dirty="0"/>
          </a:p>
          <a:p>
            <a:r>
              <a:rPr lang="bg-BG" dirty="0" err="1"/>
              <a:t>Рефакториране</a:t>
            </a:r>
            <a:endParaRPr lang="bg-BG" dirty="0"/>
          </a:p>
          <a:p>
            <a:r>
              <a:rPr lang="bg-BG" dirty="0"/>
              <a:t>Повече сигурност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07581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33E36"/>
      </a:dk2>
      <a:lt2>
        <a:srgbClr val="EAE7E4"/>
      </a:lt2>
      <a:accent1>
        <a:srgbClr val="88A3CC"/>
      </a:accent1>
      <a:accent2>
        <a:srgbClr val="6DADBB"/>
      </a:accent2>
      <a:accent3>
        <a:srgbClr val="77ACA0"/>
      </a:accent3>
      <a:accent4>
        <a:srgbClr val="6BB384"/>
      </a:accent4>
      <a:accent5>
        <a:srgbClr val="79B075"/>
      </a:accent5>
      <a:accent6>
        <a:srgbClr val="89AD67"/>
      </a:accent6>
      <a:hlink>
        <a:srgbClr val="977F5B"/>
      </a:hlink>
      <a:folHlink>
        <a:srgbClr val="848484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Goudy Old Style</vt:lpstr>
      <vt:lpstr>ClassicFrameVTI</vt:lpstr>
      <vt:lpstr>VolleySTATS-WEB</vt:lpstr>
      <vt:lpstr>МОТивация</vt:lpstr>
      <vt:lpstr>PowerPoint Presentation</vt:lpstr>
      <vt:lpstr>Роли</vt:lpstr>
      <vt:lpstr>Възможности</vt:lpstr>
      <vt:lpstr>ПРоблеми и трудности</vt:lpstr>
      <vt:lpstr>Бъдеще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VolleySTATS-WEB</dc:title>
  <dc:creator>Antony Dobrenov</dc:creator>
  <cp:lastModifiedBy>Antony Dobrenov</cp:lastModifiedBy>
  <cp:revision>1</cp:revision>
  <dcterms:created xsi:type="dcterms:W3CDTF">2020-09-10T20:50:15Z</dcterms:created>
  <dcterms:modified xsi:type="dcterms:W3CDTF">2020-09-10T20:51:49Z</dcterms:modified>
</cp:coreProperties>
</file>