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D790C-637A-4680-8C93-4515D879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F5C643-F51A-4735-AE9C-C3CFC56B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DF0D4-8514-4D7E-9DD0-962F5B6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1426C-046E-4DBB-8D54-9196501B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6A4A49-2E05-4EF0-B6B4-A725EFF4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14A19-7840-4E96-8229-C5BBBB92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DDA02-2153-407E-81A0-A226F584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71976-81BB-488B-AA21-720898A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EA12D-5583-4D59-B355-035760CE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4C1BF-A329-46C8-A52E-1B6CB03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60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611386-B085-4815-AFD1-03C4483E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BAAE79-5526-404E-9ECB-B3379506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B0F62-CE3F-4FA8-9FE2-759B78D8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CCA21-D115-4478-ACB8-7778561E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08966-C9C1-423D-94D4-E24DDA8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952E0-E3A4-450D-BA91-35E95F98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93193-B32C-4C84-B255-903BAC0C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C65FA-A7D2-4F7A-8D70-71368CD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A5F38-339B-47A1-A05E-0CCA56DF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5A02D-8593-4043-A667-87C10057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2AC40-769E-402A-877E-3D707E90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C705D-CDC8-4D47-8EE2-79284807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9F5C1-1159-4F55-82A1-B3A41A6C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4AF4A-D4A4-4F6B-B37C-F51B769C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22D94A-6B26-4E09-B733-8981FAEC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04979-B55E-418F-B13F-4D5F3E24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69CDD-C596-43BD-9057-0C432161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0ADEE0-CB18-4369-AB36-CAB933825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BA62C-5352-4FA8-8EC7-83ABDEA7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CBA15-CE17-4C51-91BA-F372ED3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0DD9F-4F01-4EB4-BFBA-52068FBF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4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D44EF-8D3D-4B2E-8F49-19C4FD0E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D380A-8717-4774-A9DD-D041C93E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E4B26F-E652-481F-A6DA-1994FD3B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30E38E-E758-4F0A-96AB-0E25023F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22990-870D-4FA0-9AA6-397B4C1F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30D55E-DB82-4468-91E5-8803B369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563CB3-0470-4D3F-9A88-8894175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5CF280-9A09-4C46-B8E5-34D27E51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5D87E-FE44-4EC8-8AEA-D39A941F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62B738-1FEE-4D33-8E3A-25501E91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83DB5F-9D8B-41B1-B13D-22F97BE0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1CC94-1969-4202-8F51-86D4C725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6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32AE36-8A0C-4093-9314-71CC666D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475F0-5737-458D-84B2-CA1F7FF7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40DE4B-3F3D-4E15-A519-A2A0AEE5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4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00C2-D137-4CE5-BA82-75730F3D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22C24A-0217-4A97-B8E0-B94C77E9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C91B4-EAD2-4612-A4EF-1D94C0CA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CE5CF-7409-4722-9EBD-41B9DAC5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3BE36-94A5-4762-9F2F-3E7095A4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F8C96F-617A-40B9-ABBE-9B2C14FB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5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A25B-ECFA-41AF-B79E-8C2C7EA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A50F87-D0DF-4F81-9577-0DBC445E6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428E1-7A5A-463E-AA03-6353F9B9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22758-B23D-445A-9221-B42AB1EE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730CC1-45A5-4365-B730-72093C70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67ED-311F-4D7C-98E7-7756DCB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EBE082-DB8A-44E8-9658-7F73686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F15CB-79D4-4ADD-9803-B0724CAD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4CC6D-AF7C-4D38-93E5-26A734BD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23CE-2A01-48CA-BDB9-1C1FB5E20438}" type="datetimeFigureOut">
              <a:rPr lang="de-DE" smtClean="0"/>
              <a:t>26.04.2020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A4258-4562-4147-99B7-C90F5D6B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DF095-0555-4468-BF00-42949ED10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4EA0-B4EA-4323-9CEB-513303D4F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3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3D162A4-1749-4C59-A5D9-010377F4E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57BCEE-A288-4084-BE36-6FFD8A35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86" y="0"/>
            <a:ext cx="7163628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D28DDE1-517D-44A3-B9AC-7DF4E61622B1}"/>
              </a:ext>
            </a:extLst>
          </p:cNvPr>
          <p:cNvSpPr txBox="1"/>
          <p:nvPr/>
        </p:nvSpPr>
        <p:spPr>
          <a:xfrm>
            <a:off x="790637" y="3113269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= 37</a:t>
            </a:r>
            <a:br>
              <a:rPr lang="de-DE" dirty="0"/>
            </a:br>
            <a:r>
              <a:rPr lang="de-DE" dirty="0"/>
              <a:t>(=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C6EC29-D523-4429-8F7E-F35F48626F33}"/>
              </a:ext>
            </a:extLst>
          </p:cNvPr>
          <p:cNvSpPr txBox="1"/>
          <p:nvPr/>
        </p:nvSpPr>
        <p:spPr>
          <a:xfrm>
            <a:off x="9806225" y="3186797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= 4</a:t>
            </a:r>
            <a:br>
              <a:rPr lang="de-DE" dirty="0"/>
            </a:br>
            <a:r>
              <a:rPr lang="de-DE" dirty="0"/>
              <a:t>(=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89BFA-9426-430C-B54C-DB7B3B22119B}"/>
              </a:ext>
            </a:extLst>
          </p:cNvPr>
          <p:cNvSpPr txBox="1"/>
          <p:nvPr/>
        </p:nvSpPr>
        <p:spPr>
          <a:xfrm>
            <a:off x="3875415" y="-494566"/>
            <a:ext cx="165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 </a:t>
            </a:r>
            <a:r>
              <a:rPr lang="de-DE" dirty="0" err="1"/>
              <a:t>layer</a:t>
            </a:r>
            <a:r>
              <a:rPr lang="de-DE" dirty="0"/>
              <a:t> #1</a:t>
            </a:r>
          </a:p>
          <a:p>
            <a:r>
              <a:rPr lang="de-DE" dirty="0"/>
              <a:t>Dimension = 64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985A2D-0B3F-42E9-89ED-2B8A65E495B0}"/>
              </a:ext>
            </a:extLst>
          </p:cNvPr>
          <p:cNvSpPr txBox="1"/>
          <p:nvPr/>
        </p:nvSpPr>
        <p:spPr>
          <a:xfrm>
            <a:off x="6531864" y="-511443"/>
            <a:ext cx="165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 </a:t>
            </a:r>
            <a:r>
              <a:rPr lang="de-DE" dirty="0" err="1"/>
              <a:t>layer</a:t>
            </a:r>
            <a:r>
              <a:rPr lang="de-DE" dirty="0"/>
              <a:t> #2</a:t>
            </a:r>
          </a:p>
          <a:p>
            <a:r>
              <a:rPr lang="de-DE" dirty="0"/>
              <a:t>Dimension = 64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800301-0367-4741-BBF7-DC55CB39D998}"/>
              </a:ext>
            </a:extLst>
          </p:cNvPr>
          <p:cNvSpPr txBox="1"/>
          <p:nvPr/>
        </p:nvSpPr>
        <p:spPr>
          <a:xfrm>
            <a:off x="7858284" y="3025086"/>
            <a:ext cx="92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rgbClr val="FF0000"/>
                </a:solidFill>
              </a:rPr>
              <a:t>ReLU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04F4E8-F4D7-4E7A-A261-EFC8F6B59236}"/>
              </a:ext>
            </a:extLst>
          </p:cNvPr>
          <p:cNvSpPr txBox="1"/>
          <p:nvPr/>
        </p:nvSpPr>
        <p:spPr>
          <a:xfrm>
            <a:off x="5791267" y="3025086"/>
            <a:ext cx="92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rgbClr val="FF0000"/>
                </a:solidFill>
              </a:rPr>
              <a:t>ReLU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41D8CA-3116-4C85-9FF5-4BE38E9C52DE}"/>
              </a:ext>
            </a:extLst>
          </p:cNvPr>
          <p:cNvSpPr txBox="1"/>
          <p:nvPr/>
        </p:nvSpPr>
        <p:spPr>
          <a:xfrm>
            <a:off x="3554093" y="3024610"/>
            <a:ext cx="92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rgbClr val="FF0000"/>
                </a:solidFill>
              </a:rPr>
              <a:t>ReLU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Susanna Mu</dc:creator>
  <cp:lastModifiedBy>Susanna Mu</cp:lastModifiedBy>
  <cp:revision>2</cp:revision>
  <dcterms:created xsi:type="dcterms:W3CDTF">2020-04-26T16:19:28Z</dcterms:created>
  <dcterms:modified xsi:type="dcterms:W3CDTF">2020-04-26T16:55:44Z</dcterms:modified>
</cp:coreProperties>
</file>