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DF7BB699-79AF-45BF-9EDB-B265E6446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>
            <a:extLst>
              <a:ext uri="{FF2B5EF4-FFF2-40B4-BE49-F238E27FC236}">
                <a16:creationId xmlns:a16="http://schemas.microsoft.com/office/drawing/2014/main" id="{666AAFD6-FF25-466A-BED6-D6F9150EBF6D}"/>
              </a:ext>
            </a:extLst>
          </p:cNvPr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58DFDCC7-E023-4726-8526-1CBC7885C607}"/>
                </a:ext>
              </a:extLst>
            </p:cNvPr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549DD3F-F896-4E22-99BB-561A50F1C2AB}"/>
                </a:ext>
              </a:extLst>
            </p:cNvPr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B5E6614-0D33-44E5-A30B-C39298C4CB26}"/>
                </a:ext>
              </a:extLst>
            </p:cNvPr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8ADBF8D8-200F-452C-9283-CE9DFEB658D7}"/>
                </a:ext>
              </a:extLst>
            </p:cNvPr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156A799-0799-451C-9F4A-141DBC3B2F34}"/>
                </a:ext>
              </a:extLst>
            </p:cNvPr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39E9BEF-3D0B-46D8-B527-D9E785E26D65}"/>
                </a:ext>
              </a:extLst>
            </p:cNvPr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2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AC57316-23A3-46A0-A560-593AA93518EE}"/>
                </a:ext>
              </a:extLst>
            </p:cNvPr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37"/>
                <a:gd name="f18" fmla="*/ f15 1 113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D5B2AE-2DCA-41CD-AA3C-C874BA4B7DD8}"/>
                </a:ext>
              </a:extLst>
            </p:cNvPr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66D5182-89DA-4116-B4BC-AB270A7DA297}"/>
                </a:ext>
              </a:extLst>
            </p:cNvPr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34"/>
                <a:gd name="f18" fmla="*/ f15 1 898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4DD08494-5020-445D-ACCA-3A6617CE2A3E}"/>
                </a:ext>
              </a:extLst>
            </p:cNvPr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F8A3BD6-5248-4715-A89B-926F9EA340C8}"/>
                </a:ext>
              </a:extLst>
            </p:cNvPr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235A26EF-C7C9-42FD-AC67-B99FA95A1454}"/>
                </a:ext>
              </a:extLst>
            </p:cNvPr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89D6693D-C5B9-44DD-870A-0B541564FDC4}"/>
                </a:ext>
              </a:extLst>
            </p:cNvPr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264"/>
                <a:gd name="f21" fmla="*/ f18 1 329"/>
                <a:gd name="f22" fmla="*/ 0 1 f20"/>
                <a:gd name="f23" fmla="*/ f16 1 f20"/>
                <a:gd name="f24" fmla="*/ 0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372366D4-9154-4746-BA14-821E19657286}"/>
                </a:ext>
              </a:extLst>
            </p:cNvPr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34"/>
                <a:gd name="f35" fmla="*/ f32 1 31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97CE33AE-B319-437E-80D3-679A89C61A41}"/>
                </a:ext>
              </a:extLst>
            </p:cNvPr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2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9CF93D97-7985-4212-9AE1-07A23B8AF81F}"/>
                </a:ext>
              </a:extLst>
            </p:cNvPr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92CA71BC-548A-4792-8713-56EC462B6AD2}"/>
                </a:ext>
              </a:extLst>
            </p:cNvPr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155F598-9144-401F-877F-AC0A3903ABE7}"/>
                </a:ext>
              </a:extLst>
            </p:cNvPr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213"/>
                <a:gd name="f18" fmla="*/ f15 1 766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8F1548F-18AB-47B7-B56E-55D7F06528A5}"/>
                </a:ext>
              </a:extLst>
            </p:cNvPr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val f2"/>
                <a:gd name="f15" fmla="val f3"/>
                <a:gd name="f16" fmla="+- f15 0 f14"/>
                <a:gd name="f17" fmla="*/ f16 1 33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0304AD35-D3B0-46F3-9E09-0BCA293245DC}"/>
                </a:ext>
              </a:extLst>
            </p:cNvPr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99C09183-85AC-4A0A-86CD-88BD0C804A7F}"/>
                </a:ext>
              </a:extLst>
            </p:cNvPr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4"/>
                <a:gd name="f17" fmla="*/ f14 1 168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7F160D0-8141-4774-B11D-047A32AF7A26}"/>
                </a:ext>
              </a:extLst>
            </p:cNvPr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B36F0E0-6471-4E59-BE49-9C53E76B0ACD}"/>
                </a:ext>
              </a:extLst>
            </p:cNvPr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84"/>
                <a:gd name="f17" fmla="*/ f14 1 17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AE0E850-0D57-487B-A4F5-043909EEDCEB}"/>
                </a:ext>
              </a:extLst>
            </p:cNvPr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C9032758-DABA-476C-A61F-A11B01B04294}"/>
                </a:ext>
              </a:extLst>
            </p:cNvPr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195"/>
                <a:gd name="f19" fmla="*/ f16 1 982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E14F0E4-0EA3-4C9F-A252-3596BBD5E974}"/>
                </a:ext>
              </a:extLst>
            </p:cNvPr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302BA163-12F6-40D4-9665-B5DAA9E21B34}"/>
                </a:ext>
              </a:extLst>
            </p:cNvPr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val f3"/>
                <a:gd name="f13" fmla="val f4"/>
                <a:gd name="f14" fmla="val f5"/>
                <a:gd name="f15" fmla="+- f14 0 f12"/>
                <a:gd name="f16" fmla="+- f13 0 f12"/>
                <a:gd name="f17" fmla="*/ f16 1 192"/>
                <a:gd name="f18" fmla="*/ f15 1 1120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0A1F4241-76FC-44E3-A37E-539EAD6AEFC6}"/>
                </a:ext>
              </a:extLst>
            </p:cNvPr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3C9E773A-563E-4665-909C-7F80CD983048}"/>
                </a:ext>
              </a:extLst>
            </p:cNvPr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92BC5582-BB40-441A-82A8-2D8926C3BE25}"/>
                </a:ext>
              </a:extLst>
            </p:cNvPr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val f2"/>
                <a:gd name="f16" fmla="val f3"/>
                <a:gd name="f17" fmla="+- f16 0 f15"/>
                <a:gd name="f18" fmla="*/ f17 1 40"/>
                <a:gd name="f19" fmla="*/ 0 1 f18"/>
                <a:gd name="f20" fmla="*/ f16 1 f18"/>
                <a:gd name="f21" fmla="*/ f19 f13 1"/>
                <a:gd name="f22" fmla="*/ f20 f13 1"/>
                <a:gd name="f23" fmla="*/ f20 f14 1"/>
                <a:gd name="f24" fmla="*/ f1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51F47EEA-B575-48DB-89B9-94FCC4335C07}"/>
                </a:ext>
              </a:extLst>
            </p:cNvPr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120"/>
                <a:gd name="f18" fmla="*/ f15 1 291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BB67CB5F-7806-4768-942A-E44CB43FB868}"/>
                </a:ext>
              </a:extLst>
            </p:cNvPr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135"/>
                <a:gd name="f18" fmla="*/ f15 1 476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E8BEC803-F852-4317-B56E-68B5C630CBA5}"/>
                </a:ext>
              </a:extLst>
            </p:cNvPr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val f2"/>
                <a:gd name="f20" fmla="val f3"/>
                <a:gd name="f21" fmla="val f4"/>
                <a:gd name="f22" fmla="+- f21 0 f19"/>
                <a:gd name="f23" fmla="+- f20 0 f19"/>
                <a:gd name="f24" fmla="*/ f23 1 35"/>
                <a:gd name="f25" fmla="*/ f22 1 34"/>
                <a:gd name="f26" fmla="*/ 0 1 f24"/>
                <a:gd name="f27" fmla="*/ f20 1 f24"/>
                <a:gd name="f28" fmla="*/ 0 1 f25"/>
                <a:gd name="f29" fmla="*/ f21 1 f25"/>
                <a:gd name="f30" fmla="*/ f26 f17 1"/>
                <a:gd name="f31" fmla="*/ f27 f17 1"/>
                <a:gd name="f32" fmla="*/ f29 f18 1"/>
                <a:gd name="f33" fmla="*/ f28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0" t="f33" r="f31" b="f32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C5566689-A7B9-4EE8-A633-55677C32F34B}"/>
                </a:ext>
              </a:extLst>
            </p:cNvPr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402"/>
                <a:gd name="f19" fmla="*/ f16 1 2536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E9B7C902-DE43-4CD9-9A07-51822A8B525B}"/>
                </a:ext>
              </a:extLst>
            </p:cNvPr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90"/>
                <a:gd name="f17" fmla="*/ f14 1 30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A1BEED8A-F574-4441-BD6B-C3F8A7D648AD}"/>
                </a:ext>
              </a:extLst>
            </p:cNvPr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val f2"/>
                <a:gd name="f14" fmla="val f3"/>
                <a:gd name="f15" fmla="+- f14 0 f13"/>
                <a:gd name="f16" fmla="*/ f15 1 23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E6C94F78-2F3C-401B-B347-3CBA97D41032}"/>
                </a:ext>
              </a:extLst>
            </p:cNvPr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0"/>
                <a:gd name="f18" fmla="*/ f15 1 299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C4A81DB6-E8B0-4959-AD12-6C01171455AC}"/>
                </a:ext>
              </a:extLst>
            </p:cNvPr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val f2"/>
                <a:gd name="f18" fmla="val f3"/>
                <a:gd name="f19" fmla="+- f18 0 f17"/>
                <a:gd name="f20" fmla="*/ f19 1 23"/>
                <a:gd name="f21" fmla="*/ 0 1 f20"/>
                <a:gd name="f22" fmla="*/ f18 1 f20"/>
                <a:gd name="f23" fmla="*/ f21 f15 1"/>
                <a:gd name="f24" fmla="*/ f22 f15 1"/>
                <a:gd name="f25" fmla="*/ f22 f16 1"/>
                <a:gd name="f26" fmla="*/ f2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F4E30A28-B6DC-4C74-88F7-426CC8F3263E}"/>
                </a:ext>
              </a:extLst>
            </p:cNvPr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72"/>
                <a:gd name="f18" fmla="*/ f15 1 28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633816AF-6C98-4B8C-9E78-FD25C2713EAB}"/>
                </a:ext>
              </a:extLst>
            </p:cNvPr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val f2"/>
                <a:gd name="f14" fmla="val f3"/>
                <a:gd name="f15" fmla="+- f14 0 f13"/>
                <a:gd name="f16" fmla="*/ f15 1 23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07A98955-0307-4C05-83D7-ACB29A3C88C4}"/>
                </a:ext>
              </a:extLst>
            </p:cNvPr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096B2C36-1837-47B9-9CE9-6D1AD84DE6C3}"/>
                </a:ext>
              </a:extLst>
            </p:cNvPr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234"/>
                <a:gd name="f19" fmla="*/ f16 1 1135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9B0BA12A-B4D7-4FE3-BC9A-6D284FA7EC77}"/>
                </a:ext>
              </a:extLst>
            </p:cNvPr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23BAB9D3-E031-4812-B14A-4ABAE4BE5817}"/>
                </a:ext>
              </a:extLst>
            </p:cNvPr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219"/>
                <a:gd name="f17" fmla="*/ f14 1 1802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F53D5A47-ECFC-4DE0-81FD-7A3B71DB7C7B}"/>
                </a:ext>
              </a:extLst>
            </p:cNvPr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3C837FBD-A16C-4C50-981D-E16A77A4F1E5}"/>
                </a:ext>
              </a:extLst>
            </p:cNvPr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val f2"/>
                <a:gd name="f15" fmla="val f3"/>
                <a:gd name="f16" fmla="+- f15 0 f14"/>
                <a:gd name="f17" fmla="*/ f16 1 40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40C5A116-7FB8-471E-AB31-BD99DE5C5975}"/>
                </a:ext>
              </a:extLst>
            </p:cNvPr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val f2"/>
                <a:gd name="f14" fmla="val f3"/>
                <a:gd name="f15" fmla="val f4"/>
                <a:gd name="f16" fmla="+- f15 0 f13"/>
                <a:gd name="f17" fmla="+- f14 0 f13"/>
                <a:gd name="f18" fmla="*/ f17 1 234"/>
                <a:gd name="f19" fmla="*/ f16 1 898"/>
                <a:gd name="f20" fmla="*/ 0 1 f18"/>
                <a:gd name="f21" fmla="*/ f14 1 f18"/>
                <a:gd name="f22" fmla="*/ 0 1 f19"/>
                <a:gd name="f23" fmla="*/ f15 1 f19"/>
                <a:gd name="f24" fmla="*/ f20 f11 1"/>
                <a:gd name="f25" fmla="*/ f21 f11 1"/>
                <a:gd name="f26" fmla="*/ f23 f12 1"/>
                <a:gd name="f27" fmla="*/ f2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07A4007-912A-47ED-B3A7-C1674983BFB5}"/>
                </a:ext>
              </a:extLst>
            </p:cNvPr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96"/>
                <a:gd name="f18" fmla="*/ f15 1 575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817E50A8-41BA-44BD-9725-8471E970E8E7}"/>
                </a:ext>
              </a:extLst>
            </p:cNvPr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555876D8-BE04-40C5-90A2-8FE203E00FA2}"/>
                </a:ext>
              </a:extLst>
            </p:cNvPr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val f2"/>
                <a:gd name="f14" fmla="val f3"/>
                <a:gd name="f15" fmla="+- f14 0 f13"/>
                <a:gd name="f16" fmla="*/ f15 1 40"/>
                <a:gd name="f17" fmla="*/ 0 1 f16"/>
                <a:gd name="f18" fmla="*/ f14 1 f16"/>
                <a:gd name="f19" fmla="*/ f17 f11 1"/>
                <a:gd name="f20" fmla="*/ f18 f11 1"/>
                <a:gd name="f21" fmla="*/ f18 f12 1"/>
                <a:gd name="f22" fmla="*/ f17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E714C26F-2E32-442A-B287-7F8B1CE356E8}"/>
                </a:ext>
              </a:extLst>
            </p:cNvPr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64"/>
                <a:gd name="f20" fmla="*/ f17 1 332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928FCA5F-2E5B-4D74-8336-DEF286DF7DA3}"/>
                </a:ext>
              </a:extLst>
            </p:cNvPr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33"/>
                <a:gd name="f35" fmla="*/ f32 1 31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3AC37251-D08D-489A-B712-9854F70C4C89}"/>
                </a:ext>
              </a:extLst>
            </p:cNvPr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147"/>
                <a:gd name="f20" fmla="*/ f17 1 3215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0D44B210-017C-4F4D-883D-8007A6297030}"/>
                </a:ext>
              </a:extLst>
            </p:cNvPr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val f2"/>
                <a:gd name="f15" fmla="val f3"/>
                <a:gd name="f16" fmla="+- f15 0 f14"/>
                <a:gd name="f17" fmla="*/ f16 1 39"/>
                <a:gd name="f18" fmla="*/ 0 1 f17"/>
                <a:gd name="f19" fmla="*/ f15 1 f17"/>
                <a:gd name="f20" fmla="*/ f18 f12 1"/>
                <a:gd name="f21" fmla="*/ f19 f12 1"/>
                <a:gd name="f22" fmla="*/ f19 f13 1"/>
                <a:gd name="f23" fmla="*/ f1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FF744E"/>
                </a:gs>
                <a:gs pos="100000">
                  <a:srgbClr val="FA3600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1236C300-AD70-465B-968F-03A9DA685E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lang="de-DE" sz="48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E4C55FB-B114-4EDC-A3F8-291C139765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FE8943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8ECC0B55-DECC-4DA1-8D5F-AFD8288BD6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338AB20-B801-44D9-BEEA-72B4FF1A0836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39168B90-D7F0-40CD-B878-A2C4D0B2EB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04C69A64-33B4-459E-84BF-293AA10247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85A345F-EBC2-4766-BD11-57832656676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71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8D74-7F5B-4A72-AAA3-1E025FAD1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lang="de-DE"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6DA39-4D75-4AB8-AF6C-D3BF8D90E4D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FFAC95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8545B-F748-44DE-B6DC-202E1B4461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EB619-E3CF-473D-ABC8-A84A4DFB1E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71DFC-F93D-4E46-8C94-A23DF259D679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AD4B0-BEAF-447C-9D71-4F9BD16497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0FC1C-967D-441E-9C1D-F0B8BFAEDF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6E2E97-3533-405F-A0B0-26279FAE47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2A38-F6C5-4241-8CC4-605246752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74559BE-9753-488C-AFD7-86BD4CEC1F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E3CDE71-5960-4D27-AAFF-A5300AAE82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948BAE-8E1D-4646-BB46-FCE75D9311E1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446F126-3E4B-40AC-8A3D-211EDA7951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F87A61E-C239-4B41-B01F-662E9347ED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C06BB3-6BA8-4C9B-8759-B7F5FA2E2F3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2EE6-29EB-41CF-95CD-F0422BF6BE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00ACED6-AF95-4456-836A-9C0CC3A2F5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8C981-3231-4B14-8BDD-B330013AA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DCD89-D25C-4DB6-B7DA-D0918D9A1F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227B4-1B4F-4355-9DDF-C24622AF64D0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F9F1A-99D0-43DC-BF13-76BE001BFF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4656F-414E-47BA-9098-D7D4591486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AE2AC2-5517-4D1D-9861-0C1B7516A2F3}" type="slidenum">
              <a:t>‹Nr.›</a:t>
            </a:fld>
            <a:endParaRPr lang="en-US"/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5A6A4E92-23D5-4DCB-A893-F1E322F9487F}"/>
              </a:ext>
            </a:extLst>
          </p:cNvPr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6EB9FE27-BFC9-4014-91BC-7F26334E7A7B}"/>
              </a:ext>
            </a:extLst>
          </p:cNvPr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79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F491-BC11-4836-A4DD-4ABE0CCD7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D093CB8-E7C8-4966-AA56-02AD2D415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64F3ACD-A9FC-43C1-81A6-F15F205C53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89D7EB-DF54-46D5-A3E1-292CA8A54AD2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8550BC2-5180-4203-887F-F7CBD10AF1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E6DA759-E817-4400-B82D-9B7E39C541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6E1FE2-BA61-43B2-874F-FBB2A22A37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AE82-114E-4D5E-8DAF-3F30E1B49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0F5FC-7D5B-4304-BD35-9FC23BC760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41F1-2EB5-4664-8473-61DA3C581D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A7FE4-26FA-411E-A34E-9F0456AD9D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7622452-0690-4D8E-9DB3-3333E19783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6328740-B4FB-40D4-B35D-DE4395464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0AC723C-A9E3-4F78-86CE-F777B367B0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E08C9F1-6A3A-46DF-94A3-EC68C80EB7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8DA22-D344-448C-B376-1E03A9D89785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BC3DF26-6023-47D9-94EC-6B279E0F0B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317F3DA-0356-4D26-BA73-8055D21690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F624D0-B0AC-4973-90A0-C8C35D0419C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8A4C-CDE4-4F5D-A07D-384AC8E29D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E8B79-02E7-4096-9C00-57BB711C48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39BE214-156A-441A-B382-4AA6C359A28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FFAC95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787EE84-E4AE-416E-A3F1-E80A0F713D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DE6FECE-2ACE-4F68-B030-B60C1D497B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4D6C3A4-1EEF-4FE8-9DC5-822F1D0FC9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FFAC95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67D5A5-499A-42B1-B142-B53874447D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638517F-5908-43AD-BEF6-A9E33455FB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2A03F0B-CA9A-4D05-BD6D-D22423DE5C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FFAC95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23DDB9-12B6-4923-B9FE-2E3D9C0C7B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002EF709-19D3-42E1-8198-C25E2C50A1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C044A-9CE5-4CA2-9BB5-1BC6EB798A2C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79754AB-A130-49DD-AF30-53ECB9C57C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B1FEADA-886C-4A3B-8AAD-698F2839F6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DC2EA5-2D48-4D85-9CAD-FBC51442A7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7EA-65A8-482E-AC95-BEA47186B8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5AD5A-2485-41F9-934B-88563DF71D9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A731-03C6-42A5-B4A5-053862A2F7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C4EE81-3B3F-4CD5-B569-4E2F0C431FDD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A575-4071-41DE-976B-F7C3946F6C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A629-D30B-4857-BABE-859BC15939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0BFAFE-C530-41EC-BC76-BF7A0600F74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0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691F3-A795-4708-9F0B-BF4FD3E088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ED61-085B-4532-81E4-937A8C29A41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4630-F18B-40CD-9369-B3332EA281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303176-080D-44BD-9B20-73779C430356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75B2-58B3-44AF-86FD-022D958534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BFAA-8A54-4DE3-8D85-2A57983023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3628D3-B34A-4A1C-8AEF-ABB9E674CD3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2B14-964B-46D7-AEE4-5C292B2574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73B7-A901-4CA7-9E1F-B033FD4322C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E08A-D239-407C-A3C2-A7FC9C174E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812B6A-574D-4CF4-9707-BFEFC0FB7ED0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A6C2-ED05-4D8C-BEA5-6FDD17104C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61AC-6C31-4261-BC66-23C4193019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27FF67-536E-41D5-B416-D0A3FE93394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27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A4AF-0C5F-447B-A26F-CFE6A8A34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92CC-AB5E-4509-B2C1-29E235C47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169B-F448-463B-A2E6-2E353D6F57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4FD866-21A0-4A53-82B2-CA8877BD8BB2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56DBF-0341-4464-87A7-8140B0FC8E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3579-7452-40CF-BA63-D74A8C1239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A205F0-5B1D-4DE7-A3B2-63B9D6F238B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1896-53BF-430C-A6D9-1001B1A7F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5A8A-BDFE-4A8A-9987-EFBB169A88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6197D-B61F-4EF7-98BE-A136D4673CE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7FB3-C7D6-4352-BC94-BD040EA9AF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A92BA-82A0-4871-B74C-46522ACC460A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C4803-C7BE-47C5-B680-0E58145AC8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0E7C7-3710-4B9F-AC8F-FB0D1001F1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8E7052-DBF8-4600-AC5F-635D37D602E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39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AD25-92A3-43BD-979F-84A7539C5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49CB1-735D-45ED-9CB1-7433472F3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AEE3E-2BB4-4519-BBE8-E5D9AD757F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5B9CF-70C3-42BF-A515-B6C47BC788F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A3B9D-F849-4C37-BA81-4EECBE89516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A6C3F-B767-4A93-8F6C-F0DAC38277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86FDB3-1661-4FA2-8002-23C7FE2A2DD7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15815-D621-4A31-BF63-819E334679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86721-B90F-4E39-A89D-0B0C7CC5C4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9ABFFB-80E5-4E47-BAD2-3426ED043EE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387C-FE1A-4840-B783-D427C63013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67840-6F6A-4284-8B0D-7A2615F59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1937EF-D525-483F-99F1-36E7A802374E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6877C-4180-4414-B311-53C1407306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72D48-171D-4279-AE6A-E00D674B68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D2BF4-DF0E-4241-988B-FE62410F271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7F7C6-EBBB-429E-9013-9113612E60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5FE04E-5450-4F2C-AA95-068BA2E7D66B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816EA-B2BC-486E-8AF4-73EBFF2241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8319C-861B-4CA9-84A3-04A35EB3AD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33C2E5-5BA0-4F2A-9C34-5536804AC68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071E-54BE-416F-91AC-B1AA2C666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lang="de-DE"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B02A-F17D-4B25-BCAE-4200E77098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6E21A-CAD9-4CD1-9C01-79704548C56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B29C0-6B55-4374-8199-BDECBDF353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988983-4462-44FB-B740-C37F139E095C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95F1-6DF4-4521-B663-B6E9FCA529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0DD0-8BED-4BFB-8C79-0ADAB21A33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3E9E4F-595C-423A-B32E-9AD19EA21D0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C40A-857B-4F68-9E8A-9073C3ED82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lang="de-DE"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C2445-8E2A-4A78-B6FA-6AF2ABD6ACC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FFAC95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4BE08-B053-420A-BF51-EB98FF8B9B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B8C6F-42AC-4159-A75D-EB7527A217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21ED13-4BA7-4CDB-92B3-AEC7DEC8501C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7D2DD-5AF4-4ECF-A552-F485EDC0FF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8454-F21A-47F8-BCBE-5C4C3FD710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78798F-0118-4BCD-B61D-48C961D566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76208723-F595-4749-9567-AA0BAF70FEAF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>
            <a:extLst>
              <a:ext uri="{FF2B5EF4-FFF2-40B4-BE49-F238E27FC236}">
                <a16:creationId xmlns:a16="http://schemas.microsoft.com/office/drawing/2014/main" id="{4FDD8704-E669-4FEC-A79D-45DDFC1597D1}"/>
              </a:ext>
            </a:extLst>
          </p:cNvPr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33D7F95C-2ACC-4FEC-B4F2-76307D045ABB}"/>
                </a:ext>
              </a:extLst>
            </p:cNvPr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A15E926-4E7C-43DD-B043-A43540BD8D02}"/>
                  </a:ext>
                </a:extLst>
              </p:cNvPr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7E8F3347-0231-4E6A-ADE9-046ABDF1ABD0}"/>
                  </a:ext>
                </a:extLst>
              </p:cNvPr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C52B6ACD-4037-4152-9483-59A83FA61515}"/>
                  </a:ext>
                </a:extLst>
              </p:cNvPr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8C44D814-1962-4059-A721-35DE3E0C5391}"/>
                  </a:ext>
                </a:extLst>
              </p:cNvPr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233"/>
                  <a:gd name="f18" fmla="*/ f15 1 1141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01875E79-AF35-437C-99A6-76C565B97CD9}"/>
                  </a:ext>
                </a:extLst>
              </p:cNvPr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val f2"/>
                  <a:gd name="f17" fmla="val f3"/>
                  <a:gd name="f18" fmla="+- f17 0 f16"/>
                  <a:gd name="f19" fmla="*/ f18 1 40"/>
                  <a:gd name="f20" fmla="*/ 0 1 f19"/>
                  <a:gd name="f21" fmla="*/ f17 1 f19"/>
                  <a:gd name="f22" fmla="*/ f20 f14 1"/>
                  <a:gd name="f23" fmla="*/ f21 f14 1"/>
                  <a:gd name="f24" fmla="*/ f21 f15 1"/>
                  <a:gd name="f25" fmla="*/ f20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F4528AAB-E5B4-437B-AEAC-48DBB63C91DD}"/>
                  </a:ext>
                </a:extLst>
              </p:cNvPr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233"/>
                  <a:gd name="f18" fmla="*/ f15 1 901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464ADCAC-7635-40A3-91C3-1F4F3688C637}"/>
                  </a:ext>
                </a:extLst>
              </p:cNvPr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96"/>
                  <a:gd name="f18" fmla="*/ f15 1 575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0868E501-3616-4E8C-B4A0-92B7C7453947}"/>
                  </a:ext>
                </a:extLst>
              </p:cNvPr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val f2"/>
                  <a:gd name="f16" fmla="val f3"/>
                  <a:gd name="f17" fmla="+- f16 0 f15"/>
                  <a:gd name="f18" fmla="*/ f17 1 40"/>
                  <a:gd name="f19" fmla="*/ 0 1 f18"/>
                  <a:gd name="f20" fmla="*/ f16 1 f18"/>
                  <a:gd name="f21" fmla="*/ f19 f13 1"/>
                  <a:gd name="f22" fmla="*/ f20 f13 1"/>
                  <a:gd name="f23" fmla="*/ f20 f14 1"/>
                  <a:gd name="f24" fmla="*/ f19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A7451104-B0A8-44AD-AEFD-5081BE43821C}"/>
                  </a:ext>
                </a:extLst>
              </p:cNvPr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59D796E1-34A1-42F5-B818-D1361A88617A}"/>
                  </a:ext>
                </a:extLst>
              </p:cNvPr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val f2"/>
                  <a:gd name="f16" fmla="val f3"/>
                  <a:gd name="f17" fmla="val f4"/>
                  <a:gd name="f18" fmla="+- f17 0 f15"/>
                  <a:gd name="f19" fmla="+- f16 0 f15"/>
                  <a:gd name="f20" fmla="*/ f19 1 266"/>
                  <a:gd name="f21" fmla="*/ f18 1 332"/>
                  <a:gd name="f22" fmla="*/ 0 1 f20"/>
                  <a:gd name="f23" fmla="*/ f16 1 f20"/>
                  <a:gd name="f24" fmla="*/ 0 1 f21"/>
                  <a:gd name="f25" fmla="*/ f17 1 f21"/>
                  <a:gd name="f26" fmla="*/ f22 f13 1"/>
                  <a:gd name="f27" fmla="*/ f23 f13 1"/>
                  <a:gd name="f28" fmla="*/ f25 f14 1"/>
                  <a:gd name="f29" fmla="*/ f24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D7E79F14-47BB-4C52-AE3E-1CCF354A5414}"/>
                  </a:ext>
                </a:extLst>
              </p:cNvPr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4"/>
                  <a:gd name="f35" fmla="*/ f32 1 31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1BF6AB2A-7DB3-4FF3-BABA-B31FA1DB41C1}"/>
                  </a:ext>
                </a:extLst>
              </p:cNvPr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DD407427-8E79-46C9-AB25-919FED781C88}"/>
                  </a:ext>
                </a:extLst>
              </p:cNvPr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78"/>
                  <a:gd name="f17" fmla="*/ f14 1 80"/>
                  <a:gd name="f18" fmla="*/ 0 1 f16"/>
                  <a:gd name="f19" fmla="*/ f12 1 f16"/>
                  <a:gd name="f20" fmla="*/ 0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2624F94A-2312-4624-8AB6-4B8EEF8C52DB}"/>
                  </a:ext>
                </a:extLst>
              </p:cNvPr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val f2"/>
                  <a:gd name="f11" fmla="val f3"/>
                  <a:gd name="f12" fmla="val f4"/>
                  <a:gd name="f13" fmla="+- f12 0 f10"/>
                  <a:gd name="f14" fmla="+- f11 0 f10"/>
                  <a:gd name="f15" fmla="*/ f14 1 93"/>
                  <a:gd name="f16" fmla="*/ f13 1 303"/>
                  <a:gd name="f17" fmla="*/ 0 1 f15"/>
                  <a:gd name="f18" fmla="*/ f11 1 f15"/>
                  <a:gd name="f19" fmla="*/ 0 1 f16"/>
                  <a:gd name="f20" fmla="*/ f12 1 f16"/>
                  <a:gd name="f21" fmla="*/ f17 f8 1"/>
                  <a:gd name="f22" fmla="*/ f18 f8 1"/>
                  <a:gd name="f23" fmla="*/ f20 f9 1"/>
                  <a:gd name="f24" fmla="*/ f19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E40AA744-0067-4519-BA0B-3EAF9D9E015C}"/>
                  </a:ext>
                </a:extLst>
              </p:cNvPr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90"/>
                  <a:gd name="f17" fmla="*/ f14 1 300"/>
                  <a:gd name="f18" fmla="*/ 0 1 f16"/>
                  <a:gd name="f19" fmla="*/ f12 1 f16"/>
                  <a:gd name="f20" fmla="*/ 0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6FA7B64-52AD-44F2-BFCD-83CA41D97CD8}"/>
                  </a:ext>
                </a:extLst>
              </p:cNvPr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val f2"/>
                  <a:gd name="f17" fmla="val f3"/>
                  <a:gd name="f18" fmla="val f4"/>
                  <a:gd name="f19" fmla="+- f18 0 f16"/>
                  <a:gd name="f20" fmla="+- f17 0 f16"/>
                  <a:gd name="f21" fmla="*/ f20 1 24"/>
                  <a:gd name="f22" fmla="*/ f19 1 23"/>
                  <a:gd name="f23" fmla="*/ 0 1 f21"/>
                  <a:gd name="f24" fmla="*/ f17 1 f21"/>
                  <a:gd name="f25" fmla="*/ 0 1 f22"/>
                  <a:gd name="f26" fmla="*/ f18 1 f22"/>
                  <a:gd name="f27" fmla="*/ f23 f14 1"/>
                  <a:gd name="f28" fmla="*/ f24 f14 1"/>
                  <a:gd name="f29" fmla="*/ f26 f15 1"/>
                  <a:gd name="f30" fmla="*/ f25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7" t="f30" r="f28" b="f29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35D10841-4C8A-455F-8C78-D5B72B8B0E53}"/>
                  </a:ext>
                </a:extLst>
              </p:cNvPr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565075D1-1D75-4BC5-9D1B-6B48E7A0A91E}"/>
                  </a:ext>
                </a:extLst>
              </p:cNvPr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233"/>
                  <a:gd name="f19" fmla="*/ f16 1 1135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1CE08094-C6D5-4327-81CA-C3931C83259E}"/>
                  </a:ext>
                </a:extLst>
              </p:cNvPr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F433DA1C-1B8C-4F89-9CE4-5F30FC6801B5}"/>
                  </a:ext>
                </a:extLst>
              </p:cNvPr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54"/>
                  <a:gd name="f18" fmla="*/ f15 1 766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92909A07-CBE3-4CAD-9EBB-C2064AF0F047}"/>
                  </a:ext>
                </a:extLst>
              </p:cNvPr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2E2EF27E-1319-4508-8BE2-43AE2D3F18E3}"/>
                  </a:ext>
                </a:extLst>
              </p:cNvPr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val f2"/>
                  <a:gd name="f15" fmla="val f3"/>
                  <a:gd name="f16" fmla="val f4"/>
                  <a:gd name="f17" fmla="+- f16 0 f14"/>
                  <a:gd name="f18" fmla="+- f15 0 f14"/>
                  <a:gd name="f19" fmla="*/ f18 1 236"/>
                  <a:gd name="f20" fmla="*/ f17 1 898"/>
                  <a:gd name="f21" fmla="*/ 0 1 f19"/>
                  <a:gd name="f22" fmla="*/ f15 1 f19"/>
                  <a:gd name="f23" fmla="*/ 0 1 f20"/>
                  <a:gd name="f24" fmla="*/ f16 1 f20"/>
                  <a:gd name="f25" fmla="*/ f21 f12 1"/>
                  <a:gd name="f26" fmla="*/ f22 f12 1"/>
                  <a:gd name="f27" fmla="*/ f24 f13 1"/>
                  <a:gd name="f28" fmla="*/ f23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9A1FDA16-894D-4EC5-AC0F-782A0627CE26}"/>
                  </a:ext>
                </a:extLst>
              </p:cNvPr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96"/>
                  <a:gd name="f18" fmla="*/ f15 1 575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23A839EB-E9BA-477B-8F68-68198A7F88A1}"/>
                  </a:ext>
                </a:extLst>
              </p:cNvPr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39F54A85-6DDE-4D89-B2D9-F590D02BE0AC}"/>
                  </a:ext>
                </a:extLst>
              </p:cNvPr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4798CDDA-5999-4111-94C3-08ABA566670F}"/>
                  </a:ext>
                </a:extLst>
              </p:cNvPr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val f2"/>
                  <a:gd name="f17" fmla="val f3"/>
                  <a:gd name="f18" fmla="val f4"/>
                  <a:gd name="f19" fmla="+- f18 0 f16"/>
                  <a:gd name="f20" fmla="+- f17 0 f16"/>
                  <a:gd name="f21" fmla="*/ f20 1 263"/>
                  <a:gd name="f22" fmla="*/ f19 1 326"/>
                  <a:gd name="f23" fmla="*/ 0 1 f21"/>
                  <a:gd name="f24" fmla="*/ f17 1 f21"/>
                  <a:gd name="f25" fmla="*/ 0 1 f22"/>
                  <a:gd name="f26" fmla="*/ f18 1 f22"/>
                  <a:gd name="f27" fmla="*/ f23 f14 1"/>
                  <a:gd name="f28" fmla="*/ f24 f14 1"/>
                  <a:gd name="f29" fmla="*/ f26 f15 1"/>
                  <a:gd name="f30" fmla="*/ f25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7" t="f30" r="f28" b="f29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EB0D202E-2988-4DC5-BCB2-A989341D1B28}"/>
                  </a:ext>
                </a:extLst>
              </p:cNvPr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3"/>
                  <a:gd name="f35" fmla="*/ f32 1 31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</p:grpSp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4913AD1E-B5F1-4BE7-B73F-9840DB438662}"/>
                </a:ext>
              </a:extLst>
            </p:cNvPr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BE6DC8E-2D0E-475B-BE66-ECD3AC275CE5}"/>
                  </a:ext>
                </a:extLst>
              </p:cNvPr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val f2"/>
                  <a:gd name="f16" fmla="val f3"/>
                  <a:gd name="f17" fmla="val f4"/>
                  <a:gd name="f18" fmla="+- f17 0 f15"/>
                  <a:gd name="f19" fmla="+- f16 0 f15"/>
                  <a:gd name="f20" fmla="*/ f19 1 263"/>
                  <a:gd name="f21" fmla="*/ f18 1 323"/>
                  <a:gd name="f22" fmla="*/ 0 1 f20"/>
                  <a:gd name="f23" fmla="*/ f16 1 f20"/>
                  <a:gd name="f24" fmla="*/ 0 1 f21"/>
                  <a:gd name="f25" fmla="*/ f17 1 f21"/>
                  <a:gd name="f26" fmla="*/ f22 f13 1"/>
                  <a:gd name="f27" fmla="*/ f23 f13 1"/>
                  <a:gd name="f28" fmla="*/ f25 f14 1"/>
                  <a:gd name="f29" fmla="*/ f24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" t="f29" r="f27" b="f28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4A692AB6-B26A-4D68-92D0-AC2E7EA46461}"/>
                  </a:ext>
                </a:extLst>
              </p:cNvPr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val f2"/>
                  <a:gd name="f30" fmla="val f3"/>
                  <a:gd name="f31" fmla="val f4"/>
                  <a:gd name="f32" fmla="+- f31 0 f29"/>
                  <a:gd name="f33" fmla="+- f30 0 f29"/>
                  <a:gd name="f34" fmla="*/ f33 1 33"/>
                  <a:gd name="f35" fmla="*/ f32 1 32"/>
                  <a:gd name="f36" fmla="*/ 0 1 f34"/>
                  <a:gd name="f37" fmla="*/ f30 1 f34"/>
                  <a:gd name="f38" fmla="*/ 0 1 f35"/>
                  <a:gd name="f39" fmla="*/ f31 1 f35"/>
                  <a:gd name="f40" fmla="*/ f36 f27 1"/>
                  <a:gd name="f41" fmla="*/ f37 f27 1"/>
                  <a:gd name="f42" fmla="*/ f39 f28 1"/>
                  <a:gd name="f43" fmla="*/ f38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0" t="f43" r="f41" b="f42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3E96C1B-0AE6-42CA-81CE-D38C63369A4C}"/>
                  </a:ext>
                </a:extLst>
              </p:cNvPr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F5E3A39-561B-442F-871B-DC1BCCA777C0}"/>
                  </a:ext>
                </a:extLst>
              </p:cNvPr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6 1 188"/>
                  <a:gd name="f18" fmla="*/ f15 1 727"/>
                  <a:gd name="f19" fmla="*/ 0 1 f17"/>
                  <a:gd name="f20" fmla="*/ f13 1 f17"/>
                  <a:gd name="f21" fmla="*/ 0 1 f18"/>
                  <a:gd name="f22" fmla="*/ f14 1 f18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240133AB-D12D-42DB-9AA3-93B0C80A1559}"/>
                  </a:ext>
                </a:extLst>
              </p:cNvPr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val f2"/>
                  <a:gd name="f18" fmla="val f3"/>
                  <a:gd name="f19" fmla="+- f18 0 f17"/>
                  <a:gd name="f20" fmla="*/ f19 1 33"/>
                  <a:gd name="f21" fmla="*/ 0 1 f20"/>
                  <a:gd name="f22" fmla="*/ f18 1 f20"/>
                  <a:gd name="f23" fmla="*/ f21 f15 1"/>
                  <a:gd name="f24" fmla="*/ f22 f15 1"/>
                  <a:gd name="f25" fmla="*/ f22 f16 1"/>
                  <a:gd name="f26" fmla="*/ f21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435D3482-3285-4F03-A6EA-D74460E20058}"/>
                  </a:ext>
                </a:extLst>
              </p:cNvPr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192"/>
                  <a:gd name="f19" fmla="*/ f16 1 973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8E78DC6-5D80-490B-8152-8879207E2C97}"/>
                  </a:ext>
                </a:extLst>
              </p:cNvPr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val f2"/>
                  <a:gd name="f14" fmla="val f3"/>
                  <a:gd name="f15" fmla="+- f14 0 f13"/>
                  <a:gd name="f16" fmla="*/ f15 1 40"/>
                  <a:gd name="f17" fmla="*/ 0 1 f16"/>
                  <a:gd name="f18" fmla="*/ f14 1 f16"/>
                  <a:gd name="f19" fmla="*/ f17 f11 1"/>
                  <a:gd name="f20" fmla="*/ f18 f11 1"/>
                  <a:gd name="f21" fmla="*/ f18 f12 1"/>
                  <a:gd name="f22" fmla="*/ f17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33E3CC47-D97F-4DBF-AACB-2D2757ABAFD4}"/>
                  </a:ext>
                </a:extLst>
              </p:cNvPr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val f3"/>
                  <a:gd name="f14" fmla="val f4"/>
                  <a:gd name="f15" fmla="val f5"/>
                  <a:gd name="f16" fmla="+- f15 0 f13"/>
                  <a:gd name="f17" fmla="+- f14 0 f13"/>
                  <a:gd name="f18" fmla="*/ f17 1 194"/>
                  <a:gd name="f19" fmla="*/ f16 1 1135"/>
                  <a:gd name="f20" fmla="*/ 0 1 f18"/>
                  <a:gd name="f21" fmla="*/ f14 1 f18"/>
                  <a:gd name="f22" fmla="*/ 0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CF34FF3-B15A-436B-ACD9-2A8493B07E07}"/>
                  </a:ext>
                </a:extLst>
              </p:cNvPr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val f2"/>
                  <a:gd name="f15" fmla="val f3"/>
                  <a:gd name="f16" fmla="+- f15 0 f14"/>
                  <a:gd name="f17" fmla="*/ f16 1 40"/>
                  <a:gd name="f18" fmla="*/ 0 1 f17"/>
                  <a:gd name="f19" fmla="*/ f15 1 f17"/>
                  <a:gd name="f20" fmla="*/ f18 f12 1"/>
                  <a:gd name="f21" fmla="*/ f19 f12 1"/>
                  <a:gd name="f22" fmla="*/ f19 f13 1"/>
                  <a:gd name="f23" fmla="*/ f1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5DF4C53-B211-41A3-BB6D-4408B42AC924}"/>
                  </a:ext>
                </a:extLst>
              </p:cNvPr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FF744E"/>
                  </a:gs>
                  <a:gs pos="100000">
                    <a:srgbClr val="A72400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lIns="0" tIns="0" rIns="0" bIns="0"/>
              <a:lstStyle/>
              <a:p>
                <a:endParaRPr lang="de-DE"/>
              </a:p>
            </p:txBody>
          </p:sp>
        </p:grpSp>
      </p:grp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4CF23970-9323-4260-ABFA-00F4A06D9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0FB21260-B1EE-4B5E-9950-8D4C60C50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B3170966-C878-4F02-A670-2DA9D39F4E0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6CDB5D8B-D70A-4E42-9226-DB6489132F80}" type="datetime1">
              <a:rPr lang="en-US"/>
              <a:pPr lvl="0"/>
              <a:t>12/28/2019</a:t>
            </a:fld>
            <a:endParaRPr lang="en-US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FF537DD3-639A-45F7-B0A8-9F476924310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E2728AEE-797A-4C70-80EE-5CEDEC7A59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AF820E10-9ABE-47CF-9668-5B134C74709D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de-DE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de-DE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24.1.windows.2/Git-2.24.1.2-64-bit.exe" TargetMode="External"/><Relationship Id="rId2" Type="http://schemas.openxmlformats.org/officeDocument/2006/relationships/hyperlink" Target="https://www.python.org/ftp/python/3.7.6/python-3.7.6-amd64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toniaSophia/MazeRunner" TargetMode="External"/><Relationship Id="rId5" Type="http://schemas.openxmlformats.org/officeDocument/2006/relationships/hyperlink" Target="https://www.gitkraken.com/download" TargetMode="Externa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://introto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u.udacity.com/course/programming-foundations-with-python--ud03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" TargetMode="External"/><Relationship Id="rId2" Type="http://schemas.openxmlformats.org/officeDocument/2006/relationships/hyperlink" Target="https://rogerdudler.github.io/git-guide/index.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gitkrak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EAE53-E7D4-4B6D-91B4-EC420D27036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/>
              <a:t>Development Environment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Maze Runner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496D74-B914-4F80-9CED-8D6C632D61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dirty="0" err="1"/>
              <a:t>Overview</a:t>
            </a:r>
            <a:r>
              <a:rPr lang="de-DE" dirty="0"/>
              <a:t> and Installation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e 55">
            <a:extLst>
              <a:ext uri="{FF2B5EF4-FFF2-40B4-BE49-F238E27FC236}">
                <a16:creationId xmlns:a16="http://schemas.microsoft.com/office/drawing/2014/main" id="{BB0C426B-5462-47BE-81D4-0F58B95A6761}"/>
              </a:ext>
            </a:extLst>
          </p:cNvPr>
          <p:cNvSpPr/>
          <p:nvPr/>
        </p:nvSpPr>
        <p:spPr>
          <a:xfrm>
            <a:off x="7682334" y="637508"/>
            <a:ext cx="2540029" cy="18754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solidFill>
            <a:srgbClr val="FE8943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" name="Flussdiagramm: Magnetplattenspeicher 40">
            <a:extLst>
              <a:ext uri="{FF2B5EF4-FFF2-40B4-BE49-F238E27FC236}">
                <a16:creationId xmlns:a16="http://schemas.microsoft.com/office/drawing/2014/main" id="{596C7BF1-2E37-46BE-9D70-DD3EA83A733A}"/>
              </a:ext>
            </a:extLst>
          </p:cNvPr>
          <p:cNvSpPr/>
          <p:nvPr/>
        </p:nvSpPr>
        <p:spPr>
          <a:xfrm>
            <a:off x="8041199" y="1575234"/>
            <a:ext cx="575971" cy="4446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5971"/>
              <a:gd name="f7" fmla="val 444649"/>
              <a:gd name="f8" fmla="val 74108"/>
              <a:gd name="f9" fmla="val 287986"/>
              <a:gd name="f10" fmla="val 370541"/>
              <a:gd name="f11" fmla="+- 0 0 -360"/>
              <a:gd name="f12" fmla="+- 0 0 -270"/>
              <a:gd name="f13" fmla="+- 0 0 -180"/>
              <a:gd name="f14" fmla="+- 0 0 -90"/>
              <a:gd name="f15" fmla="*/ f3 1 575971"/>
              <a:gd name="f16" fmla="*/ f4 1 444649"/>
              <a:gd name="f17" fmla="val f5"/>
              <a:gd name="f18" fmla="val f6"/>
              <a:gd name="f19" fmla="val f7"/>
              <a:gd name="f20" fmla="*/ f11 f0 1"/>
              <a:gd name="f21" fmla="*/ f12 f0 1"/>
              <a:gd name="f22" fmla="*/ f13 f0 1"/>
              <a:gd name="f23" fmla="*/ f14 f0 1"/>
              <a:gd name="f24" fmla="+- f19 0 f17"/>
              <a:gd name="f25" fmla="+- f18 0 f17"/>
              <a:gd name="f26" fmla="*/ f20 1 f2"/>
              <a:gd name="f27" fmla="*/ f21 1 f2"/>
              <a:gd name="f28" fmla="*/ f22 1 f2"/>
              <a:gd name="f29" fmla="*/ f23 1 f2"/>
              <a:gd name="f30" fmla="*/ f25 1 575971"/>
              <a:gd name="f31" fmla="*/ f24 1 444649"/>
              <a:gd name="f32" fmla="+- f26 0 f1"/>
              <a:gd name="f33" fmla="+- f27 0 f1"/>
              <a:gd name="f34" fmla="+- f28 0 f1"/>
              <a:gd name="f35" fmla="+- f29 0 f1"/>
              <a:gd name="f36" fmla="*/ 287986 1 f30"/>
              <a:gd name="f37" fmla="*/ 148216 1 f31"/>
              <a:gd name="f38" fmla="*/ 0 1 f31"/>
              <a:gd name="f39" fmla="*/ 0 1 f30"/>
              <a:gd name="f40" fmla="*/ 222325 1 f31"/>
              <a:gd name="f41" fmla="*/ 444649 1 f31"/>
              <a:gd name="f42" fmla="*/ 575971 1 f30"/>
              <a:gd name="f43" fmla="*/ 370541 1 f31"/>
              <a:gd name="f44" fmla="*/ f39 f15 1"/>
              <a:gd name="f45" fmla="*/ f42 f15 1"/>
              <a:gd name="f46" fmla="*/ f43 f16 1"/>
              <a:gd name="f47" fmla="*/ f37 f16 1"/>
              <a:gd name="f48" fmla="*/ f36 f15 1"/>
              <a:gd name="f49" fmla="*/ f38 f16 1"/>
              <a:gd name="f50" fmla="*/ f40 f16 1"/>
              <a:gd name="f51" fmla="*/ f4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8" y="f47"/>
              </a:cxn>
              <a:cxn ang="f32">
                <a:pos x="f48" y="f49"/>
              </a:cxn>
              <a:cxn ang="f33">
                <a:pos x="f44" y="f50"/>
              </a:cxn>
              <a:cxn ang="f34">
                <a:pos x="f48" y="f51"/>
              </a:cxn>
              <a:cxn ang="f35">
                <a:pos x="f45" y="f50"/>
              </a:cxn>
            </a:cxnLst>
            <a:rect l="f44" t="f47" r="f45" b="f46"/>
            <a:pathLst>
              <a:path w="575971" h="444649" stroke="0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  <a:path w="575971" h="444649" fill="none">
                <a:moveTo>
                  <a:pt x="f6" y="f8"/>
                </a:moveTo>
                <a:arcTo wR="f9" hR="f8" stAng="f5" swAng="f0"/>
              </a:path>
              <a:path w="575971" h="444649" fill="none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</a:pathLst>
          </a:custGeom>
          <a:gradFill>
            <a:gsLst>
              <a:gs pos="0">
                <a:srgbClr val="9DBD80"/>
              </a:gs>
              <a:gs pos="100000">
                <a:srgbClr val="7DA657"/>
              </a:gs>
            </a:gsLst>
            <a:lin ang="5400000"/>
          </a:gradFill>
          <a:ln w="9528" cap="flat">
            <a:solidFill>
              <a:srgbClr val="FFFFFF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Maze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 err="1">
                <a:solidFill>
                  <a:srgbClr val="FFFFFF"/>
                </a:solidFill>
                <a:uFillTx/>
                <a:latin typeface="Tw Cen MT"/>
              </a:rPr>
              <a:t>project</a:t>
            </a:r>
            <a:endParaRPr lang="de-DE" sz="1100" b="0" i="0" u="none" strike="noStrike" kern="1200" cap="none" spc="0" baseline="0" dirty="0">
              <a:solidFill>
                <a:srgbClr val="FFFFFF"/>
              </a:solidFill>
              <a:uFillTx/>
              <a:latin typeface="Tw Cen MT"/>
            </a:endParaRPr>
          </a:p>
        </p:txBody>
      </p:sp>
      <p:pic>
        <p:nvPicPr>
          <p:cNvPr id="6" name="Inhaltsplatzhalter 23">
            <a:extLst>
              <a:ext uri="{FF2B5EF4-FFF2-40B4-BE49-F238E27FC236}">
                <a16:creationId xmlns:a16="http://schemas.microsoft.com/office/drawing/2014/main" id="{2C4DB283-27A8-4EFF-BE67-1365B824A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650" y="941208"/>
            <a:ext cx="1081881" cy="1081881"/>
          </a:xfrm>
        </p:spPr>
      </p:pic>
      <p:sp>
        <p:nvSpPr>
          <p:cNvPr id="7" name="Rechteck 13">
            <a:extLst>
              <a:ext uri="{FF2B5EF4-FFF2-40B4-BE49-F238E27FC236}">
                <a16:creationId xmlns:a16="http://schemas.microsoft.com/office/drawing/2014/main" id="{5C92EC80-1A79-40F5-9FD6-B705E98793F4}"/>
              </a:ext>
            </a:extLst>
          </p:cNvPr>
          <p:cNvSpPr/>
          <p:nvPr/>
        </p:nvSpPr>
        <p:spPr>
          <a:xfrm>
            <a:off x="7075060" y="5272089"/>
            <a:ext cx="3824068" cy="699086"/>
          </a:xfrm>
          <a:prstGeom prst="rect">
            <a:avLst/>
          </a:prstGeom>
          <a:solidFill>
            <a:srgbClr val="BFBFBF"/>
          </a:solidFill>
          <a:ln w="9528" cap="flat">
            <a:solidFill>
              <a:srgbClr val="71AEC1"/>
            </a:solidFill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1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rPr>
              <a:t>Windows 10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4B93D9A7-8DF7-49BB-9E8C-6E7509DE64C8}"/>
              </a:ext>
            </a:extLst>
          </p:cNvPr>
          <p:cNvSpPr/>
          <p:nvPr/>
        </p:nvSpPr>
        <p:spPr>
          <a:xfrm>
            <a:off x="9725176" y="3450285"/>
            <a:ext cx="1173952" cy="1745607"/>
          </a:xfrm>
          <a:prstGeom prst="rect">
            <a:avLst/>
          </a:prstGeom>
          <a:gradFill>
            <a:gsLst>
              <a:gs pos="0">
                <a:srgbClr val="D09CEC"/>
              </a:gs>
              <a:gs pos="100000">
                <a:srgbClr val="B370D5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1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rPr>
              <a:t>Visual Studio Code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rPr>
              <a:t>Editor</a:t>
            </a:r>
          </a:p>
        </p:txBody>
      </p:sp>
      <p:sp>
        <p:nvSpPr>
          <p:cNvPr id="9" name="Rechteck 15">
            <a:extLst>
              <a:ext uri="{FF2B5EF4-FFF2-40B4-BE49-F238E27FC236}">
                <a16:creationId xmlns:a16="http://schemas.microsoft.com/office/drawing/2014/main" id="{A637F1CB-1995-4EA0-B181-6D34B45879DA}"/>
              </a:ext>
            </a:extLst>
          </p:cNvPr>
          <p:cNvSpPr/>
          <p:nvPr/>
        </p:nvSpPr>
        <p:spPr>
          <a:xfrm>
            <a:off x="7075060" y="3447906"/>
            <a:ext cx="1335300" cy="1745607"/>
          </a:xfrm>
          <a:prstGeom prst="rect">
            <a:avLst/>
          </a:prstGeom>
          <a:gradFill>
            <a:gsLst>
              <a:gs pos="0">
                <a:srgbClr val="83B8C9"/>
              </a:gs>
              <a:gs pos="100000">
                <a:srgbClr val="589DB2"/>
              </a:gs>
            </a:gsLst>
            <a:lin ang="5400000"/>
          </a:gradFill>
          <a:ln w="9528" cap="flat">
            <a:solidFill>
              <a:srgbClr val="71AEC1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1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Python</a:t>
            </a:r>
            <a:r>
              <a:rPr lang="de-DE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Tw Cen MT"/>
              </a:rPr>
              <a:t>Runtime</a:t>
            </a:r>
            <a:r>
              <a:rPr lang="de-DE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 Environment</a:t>
            </a:r>
          </a:p>
        </p:txBody>
      </p:sp>
      <p:sp>
        <p:nvSpPr>
          <p:cNvPr id="10" name="Rechteck 16">
            <a:extLst>
              <a:ext uri="{FF2B5EF4-FFF2-40B4-BE49-F238E27FC236}">
                <a16:creationId xmlns:a16="http://schemas.microsoft.com/office/drawing/2014/main" id="{A2B674D3-7CA9-461C-9EDC-8E5ACCC5AB8A}"/>
              </a:ext>
            </a:extLst>
          </p:cNvPr>
          <p:cNvSpPr/>
          <p:nvPr/>
        </p:nvSpPr>
        <p:spPr>
          <a:xfrm>
            <a:off x="8446944" y="3446718"/>
            <a:ext cx="1257684" cy="727030"/>
          </a:xfrm>
          <a:prstGeom prst="rect">
            <a:avLst/>
          </a:prstGeom>
          <a:gradFill>
            <a:gsLst>
              <a:gs pos="0">
                <a:srgbClr val="9DBD80"/>
              </a:gs>
              <a:gs pos="100000">
                <a:srgbClr val="7DA657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1" i="0" u="none" strike="noStrike" kern="1200" cap="none" spc="0" baseline="0" dirty="0" err="1">
                <a:solidFill>
                  <a:srgbClr val="FFFFFF"/>
                </a:solidFill>
                <a:uFillTx/>
                <a:latin typeface="Tw Cen MT"/>
              </a:rPr>
              <a:t>Gitkraken</a:t>
            </a:r>
            <a:endParaRPr lang="de-DE" sz="1800" b="1" i="0" u="none" strike="noStrike" kern="1200" cap="none" spc="0" baseline="0" dirty="0">
              <a:solidFill>
                <a:srgbClr val="FFFFFF"/>
              </a:solidFill>
              <a:uFillTx/>
              <a:latin typeface="Tw Cen MT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Tw Cen MT"/>
              </a:rPr>
              <a:t>Git</a:t>
            </a:r>
            <a:r>
              <a:rPr lang="de-DE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 Tool</a:t>
            </a:r>
          </a:p>
        </p:txBody>
      </p:sp>
      <p:sp>
        <p:nvSpPr>
          <p:cNvPr id="14" name="Textfeld 25">
            <a:extLst>
              <a:ext uri="{FF2B5EF4-FFF2-40B4-BE49-F238E27FC236}">
                <a16:creationId xmlns:a16="http://schemas.microsoft.com/office/drawing/2014/main" id="{10CDF34E-FC56-4B06-9E12-A59CFE54DD11}"/>
              </a:ext>
            </a:extLst>
          </p:cNvPr>
          <p:cNvSpPr txBox="1"/>
          <p:nvPr/>
        </p:nvSpPr>
        <p:spPr>
          <a:xfrm>
            <a:off x="8677594" y="2002972"/>
            <a:ext cx="75373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rPr>
              <a:t>github</a:t>
            </a:r>
          </a:p>
        </p:txBody>
      </p:sp>
      <p:cxnSp>
        <p:nvCxnSpPr>
          <p:cNvPr id="15" name="Gerade Verbindung mit Pfeil 27">
            <a:extLst>
              <a:ext uri="{FF2B5EF4-FFF2-40B4-BE49-F238E27FC236}">
                <a16:creationId xmlns:a16="http://schemas.microsoft.com/office/drawing/2014/main" id="{65768ABC-C4BB-4E55-B108-9B97519D0269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H="1" flipV="1">
            <a:off x="9054459" y="2372307"/>
            <a:ext cx="21327" cy="1074411"/>
          </a:xfrm>
          <a:prstGeom prst="straightConnector1">
            <a:avLst/>
          </a:prstGeom>
          <a:noFill/>
          <a:ln w="76196" cap="flat">
            <a:solidFill>
              <a:srgbClr val="E9B758"/>
            </a:solidFill>
            <a:prstDash val="solid"/>
            <a:tailEnd type="arrow"/>
          </a:ln>
        </p:spPr>
      </p:cxnSp>
      <p:cxnSp>
        <p:nvCxnSpPr>
          <p:cNvPr id="16" name="Gerade Verbindung mit Pfeil 37">
            <a:extLst>
              <a:ext uri="{FF2B5EF4-FFF2-40B4-BE49-F238E27FC236}">
                <a16:creationId xmlns:a16="http://schemas.microsoft.com/office/drawing/2014/main" id="{747AAC83-6659-4F9B-9AEB-07207D05EEFD}"/>
              </a:ext>
            </a:extLst>
          </p:cNvPr>
          <p:cNvCxnSpPr>
            <a:cxnSpLocks/>
            <a:stCxn id="8" idx="0"/>
            <a:endCxn id="14" idx="3"/>
          </p:cNvCxnSpPr>
          <p:nvPr/>
        </p:nvCxnSpPr>
        <p:spPr>
          <a:xfrm flipH="1" flipV="1">
            <a:off x="9431324" y="2187640"/>
            <a:ext cx="880828" cy="1262645"/>
          </a:xfrm>
          <a:prstGeom prst="straightConnector1">
            <a:avLst/>
          </a:prstGeom>
          <a:noFill/>
          <a:ln w="76196" cap="flat">
            <a:solidFill>
              <a:srgbClr val="E9B758"/>
            </a:solidFill>
            <a:prstDash val="solid"/>
            <a:tailEnd type="arrow"/>
          </a:ln>
        </p:spPr>
      </p:cxnSp>
      <p:sp>
        <p:nvSpPr>
          <p:cNvPr id="17" name="Flussdiagramm: Magnetplattenspeicher 49">
            <a:extLst>
              <a:ext uri="{FF2B5EF4-FFF2-40B4-BE49-F238E27FC236}">
                <a16:creationId xmlns:a16="http://schemas.microsoft.com/office/drawing/2014/main" id="{C0D1D693-8C27-429F-9F91-F4867677D915}"/>
              </a:ext>
            </a:extLst>
          </p:cNvPr>
          <p:cNvSpPr/>
          <p:nvPr/>
        </p:nvSpPr>
        <p:spPr>
          <a:xfrm>
            <a:off x="8651826" y="4521129"/>
            <a:ext cx="824130" cy="6362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4131"/>
              <a:gd name="f7" fmla="val 636228"/>
              <a:gd name="f8" fmla="val 106038"/>
              <a:gd name="f9" fmla="val 412066"/>
              <a:gd name="f10" fmla="val 530190"/>
              <a:gd name="f11" fmla="+- 0 0 -360"/>
              <a:gd name="f12" fmla="+- 0 0 -270"/>
              <a:gd name="f13" fmla="+- 0 0 -180"/>
              <a:gd name="f14" fmla="+- 0 0 -90"/>
              <a:gd name="f15" fmla="*/ f3 1 824131"/>
              <a:gd name="f16" fmla="*/ f4 1 636228"/>
              <a:gd name="f17" fmla="val f5"/>
              <a:gd name="f18" fmla="val f6"/>
              <a:gd name="f19" fmla="val f7"/>
              <a:gd name="f20" fmla="*/ f11 f0 1"/>
              <a:gd name="f21" fmla="*/ f12 f0 1"/>
              <a:gd name="f22" fmla="*/ f13 f0 1"/>
              <a:gd name="f23" fmla="*/ f14 f0 1"/>
              <a:gd name="f24" fmla="+- f19 0 f17"/>
              <a:gd name="f25" fmla="+- f18 0 f17"/>
              <a:gd name="f26" fmla="*/ f20 1 f2"/>
              <a:gd name="f27" fmla="*/ f21 1 f2"/>
              <a:gd name="f28" fmla="*/ f22 1 f2"/>
              <a:gd name="f29" fmla="*/ f23 1 f2"/>
              <a:gd name="f30" fmla="*/ f25 1 824131"/>
              <a:gd name="f31" fmla="*/ f24 1 636228"/>
              <a:gd name="f32" fmla="+- f26 0 f1"/>
              <a:gd name="f33" fmla="+- f27 0 f1"/>
              <a:gd name="f34" fmla="+- f28 0 f1"/>
              <a:gd name="f35" fmla="+- f29 0 f1"/>
              <a:gd name="f36" fmla="*/ 412066 1 f30"/>
              <a:gd name="f37" fmla="*/ 212076 1 f31"/>
              <a:gd name="f38" fmla="*/ 0 1 f31"/>
              <a:gd name="f39" fmla="*/ 0 1 f30"/>
              <a:gd name="f40" fmla="*/ 318114 1 f31"/>
              <a:gd name="f41" fmla="*/ 636228 1 f31"/>
              <a:gd name="f42" fmla="*/ 824131 1 f30"/>
              <a:gd name="f43" fmla="*/ 530190 1 f31"/>
              <a:gd name="f44" fmla="*/ f39 f15 1"/>
              <a:gd name="f45" fmla="*/ f42 f15 1"/>
              <a:gd name="f46" fmla="*/ f43 f16 1"/>
              <a:gd name="f47" fmla="*/ f37 f16 1"/>
              <a:gd name="f48" fmla="*/ f36 f15 1"/>
              <a:gd name="f49" fmla="*/ f38 f16 1"/>
              <a:gd name="f50" fmla="*/ f40 f16 1"/>
              <a:gd name="f51" fmla="*/ f4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8" y="f47"/>
              </a:cxn>
              <a:cxn ang="f32">
                <a:pos x="f48" y="f49"/>
              </a:cxn>
              <a:cxn ang="f33">
                <a:pos x="f44" y="f50"/>
              </a:cxn>
              <a:cxn ang="f34">
                <a:pos x="f48" y="f51"/>
              </a:cxn>
              <a:cxn ang="f35">
                <a:pos x="f45" y="f50"/>
              </a:cxn>
            </a:cxnLst>
            <a:rect l="f44" t="f47" r="f45" b="f46"/>
            <a:pathLst>
              <a:path w="824131" h="636228" stroke="0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  <a:path w="824131" h="636228" fill="none">
                <a:moveTo>
                  <a:pt x="f6" y="f8"/>
                </a:moveTo>
                <a:arcTo wR="f9" hR="f8" stAng="f5" swAng="f0"/>
              </a:path>
              <a:path w="824131" h="636228" fill="none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</a:pathLst>
          </a:custGeom>
          <a:gradFill>
            <a:gsLst>
              <a:gs pos="0">
                <a:srgbClr val="608042"/>
              </a:gs>
              <a:gs pos="100000">
                <a:srgbClr val="93B672"/>
              </a:gs>
            </a:gsLst>
            <a:lin ang="16200000"/>
          </a:gradFill>
          <a:ln w="9528" cap="flat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Maze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 err="1">
                <a:solidFill>
                  <a:srgbClr val="FFFFFF"/>
                </a:solidFill>
                <a:latin typeface="Tw Cen MT"/>
              </a:rPr>
              <a:t>project</a:t>
            </a: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Tw Cen MT"/>
            </a:endParaRPr>
          </a:p>
        </p:txBody>
      </p:sp>
      <p:cxnSp>
        <p:nvCxnSpPr>
          <p:cNvPr id="18" name="Gerade Verbindung mit Pfeil 31">
            <a:extLst>
              <a:ext uri="{FF2B5EF4-FFF2-40B4-BE49-F238E27FC236}">
                <a16:creationId xmlns:a16="http://schemas.microsoft.com/office/drawing/2014/main" id="{EAC4673B-0355-4E48-97D1-E115F3F43D5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75786" y="4173748"/>
            <a:ext cx="0" cy="347381"/>
          </a:xfrm>
          <a:prstGeom prst="straightConnector1">
            <a:avLst/>
          </a:prstGeom>
          <a:noFill/>
          <a:ln w="76196" cap="flat">
            <a:solidFill>
              <a:srgbClr val="E9B758"/>
            </a:solidFill>
            <a:prstDash val="solid"/>
            <a:tailEnd type="arrow"/>
          </a:ln>
        </p:spPr>
      </p:cxn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5BC0D659-25E2-4E1A-B19A-AD36E6D29B9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929058"/>
            <a:ext cx="6116281" cy="8188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2800" dirty="0"/>
              <a:t>Development Environment in </a:t>
            </a:r>
            <a:r>
              <a:rPr lang="de-DE" sz="2800" dirty="0" err="1"/>
              <a:t>the</a:t>
            </a:r>
            <a:r>
              <a:rPr lang="de-DE" sz="2800" dirty="0"/>
              <a:t> Cloud</a:t>
            </a:r>
          </a:p>
        </p:txBody>
      </p:sp>
      <p:sp>
        <p:nvSpPr>
          <p:cNvPr id="27" name="Wolke 55">
            <a:extLst>
              <a:ext uri="{FF2B5EF4-FFF2-40B4-BE49-F238E27FC236}">
                <a16:creationId xmlns:a16="http://schemas.microsoft.com/office/drawing/2014/main" id="{30DD67A1-7962-49A0-B3C4-06908DD6F415}"/>
              </a:ext>
            </a:extLst>
          </p:cNvPr>
          <p:cNvSpPr/>
          <p:nvPr/>
        </p:nvSpPr>
        <p:spPr>
          <a:xfrm>
            <a:off x="9685381" y="327954"/>
            <a:ext cx="1730797" cy="10200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solidFill>
            <a:srgbClr val="FE8943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80213DC2-39FC-436C-8B73-0198A45225A7}"/>
              </a:ext>
            </a:extLst>
          </p:cNvPr>
          <p:cNvSpPr txBox="1">
            <a:spLocks/>
          </p:cNvSpPr>
          <p:nvPr/>
        </p:nvSpPr>
        <p:spPr>
          <a:xfrm>
            <a:off x="1284978" y="4431481"/>
            <a:ext cx="5246352" cy="2254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85000" lnSpcReduction="20000"/>
          </a:bodyPr>
          <a:lstStyle>
            <a:lvl1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  <a:lvl2pPr marL="685800" marR="0" lvl="1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2pPr>
            <a:lvl3pPr marL="1143000" marR="0" lvl="2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3pPr>
            <a:lvl4pPr marL="1600200" marR="0" lvl="3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4pPr>
            <a:lvl5pPr marL="2057400" marR="0" lvl="4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/>
              <a:t>SW </a:t>
            </a:r>
            <a:r>
              <a:rPr lang="de-DE" sz="2200" dirty="0" err="1"/>
              <a:t>development</a:t>
            </a:r>
            <a:r>
              <a:rPr lang="de-DE" sz="2200" dirty="0"/>
              <a:t> in Python </a:t>
            </a:r>
            <a:r>
              <a:rPr lang="de-DE" sz="2200" dirty="0" err="1"/>
              <a:t>under</a:t>
            </a:r>
            <a:r>
              <a:rPr lang="de-DE" sz="2200" dirty="0"/>
              <a:t> Windows 10</a:t>
            </a:r>
          </a:p>
          <a:p>
            <a:r>
              <a:rPr lang="de-DE" sz="2200" dirty="0"/>
              <a:t>Distributed Team </a:t>
            </a:r>
            <a:r>
              <a:rPr lang="de-DE" sz="2200" dirty="0" err="1"/>
              <a:t>structure</a:t>
            </a:r>
            <a:r>
              <a:rPr lang="de-DE" sz="2200" dirty="0"/>
              <a:t> </a:t>
            </a:r>
            <a:r>
              <a:rPr lang="de-DE" sz="2200" dirty="0" err="1"/>
              <a:t>over</a:t>
            </a:r>
            <a:r>
              <a:rPr lang="de-DE" sz="2200" dirty="0"/>
              <a:t> a </a:t>
            </a:r>
            <a:r>
              <a:rPr lang="de-DE" sz="2200" dirty="0" err="1"/>
              <a:t>central</a:t>
            </a:r>
            <a:r>
              <a:rPr lang="de-DE" sz="2200" dirty="0"/>
              <a:t> </a:t>
            </a:r>
            <a:br>
              <a:rPr lang="de-DE" sz="2200" dirty="0"/>
            </a:br>
            <a:r>
              <a:rPr lang="de-DE" sz="2200" dirty="0"/>
              <a:t>source code hub in </a:t>
            </a:r>
            <a:r>
              <a:rPr lang="de-DE" sz="2200" dirty="0" err="1"/>
              <a:t>Github</a:t>
            </a:r>
            <a:endParaRPr lang="de-DE" sz="2200" dirty="0"/>
          </a:p>
          <a:p>
            <a:r>
              <a:rPr lang="de-DE" sz="2200" dirty="0" err="1"/>
              <a:t>RobotFramework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automation</a:t>
            </a:r>
            <a:r>
              <a:rPr lang="de-DE" sz="2200" dirty="0"/>
              <a:t> and </a:t>
            </a:r>
            <a:r>
              <a:rPr lang="de-DE" sz="2200" dirty="0" err="1"/>
              <a:t>test</a:t>
            </a:r>
            <a:r>
              <a:rPr lang="de-DE" sz="2200" dirty="0"/>
              <a:t> </a:t>
            </a:r>
            <a:r>
              <a:rPr lang="de-DE" sz="2200" dirty="0" err="1"/>
              <a:t>automation</a:t>
            </a:r>
            <a:endParaRPr lang="de-DE" sz="2200" dirty="0"/>
          </a:p>
          <a:p>
            <a:r>
              <a:rPr lang="de-DE" sz="2200" dirty="0" err="1"/>
              <a:t>Pytest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Unit Test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36CC795B-0E52-4AC1-B3A7-7DDA00383975}"/>
              </a:ext>
            </a:extLst>
          </p:cNvPr>
          <p:cNvSpPr txBox="1">
            <a:spLocks/>
          </p:cNvSpPr>
          <p:nvPr/>
        </p:nvSpPr>
        <p:spPr>
          <a:xfrm>
            <a:off x="1292872" y="3742472"/>
            <a:ext cx="6116281" cy="8188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  <a:lvl2pPr marL="685800" marR="0" lvl="1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2pPr>
            <a:lvl3pPr marL="1143000" marR="0" lvl="2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3pPr>
            <a:lvl4pPr marL="1600200" marR="0" lvl="3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4pPr>
            <a:lvl5pPr marL="2057400" marR="0" lvl="4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en-US" sz="2800" dirty="0"/>
              <a:t>Local Development Environment</a:t>
            </a:r>
          </a:p>
        </p:txBody>
      </p:sp>
      <p:sp>
        <p:nvSpPr>
          <p:cNvPr id="33" name="Titel 32">
            <a:extLst>
              <a:ext uri="{FF2B5EF4-FFF2-40B4-BE49-F238E27FC236}">
                <a16:creationId xmlns:a16="http://schemas.microsoft.com/office/drawing/2014/main" id="{AE9C76FE-6315-4B86-B9AD-047F996A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132D042C-6235-4709-9F8F-C82459BF527F}"/>
              </a:ext>
            </a:extLst>
          </p:cNvPr>
          <p:cNvSpPr txBox="1">
            <a:spLocks/>
          </p:cNvSpPr>
          <p:nvPr/>
        </p:nvSpPr>
        <p:spPr>
          <a:xfrm>
            <a:off x="1292872" y="1552661"/>
            <a:ext cx="5246352" cy="2254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  <a:lvl2pPr marL="685800" marR="0" lvl="1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2pPr>
            <a:lvl3pPr marL="1143000" marR="0" lvl="2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3pPr>
            <a:lvl4pPr marL="1600200" marR="0" lvl="3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4pPr>
            <a:lvl5pPr marL="2057400" marR="0" lvl="4" indent="-228600" algn="l" defTabSz="914400" rtl="0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lang="de-DE" sz="16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Continuous</a:t>
            </a:r>
            <a:r>
              <a:rPr lang="de-DE" sz="2200" dirty="0"/>
              <a:t> Integration und code </a:t>
            </a:r>
            <a:r>
              <a:rPr lang="de-DE" sz="2200" dirty="0" err="1"/>
              <a:t>analysis</a:t>
            </a:r>
            <a:r>
              <a:rPr lang="de-DE" sz="2200" dirty="0"/>
              <a:t> </a:t>
            </a:r>
            <a:r>
              <a:rPr lang="de-DE" sz="2200" dirty="0" err="1"/>
              <a:t>workflow</a:t>
            </a:r>
            <a:r>
              <a:rPr lang="de-DE" sz="2200" dirty="0"/>
              <a:t> in </a:t>
            </a:r>
            <a:r>
              <a:rPr lang="de-DE" sz="2200" dirty="0" err="1"/>
              <a:t>Github</a:t>
            </a:r>
            <a:endParaRPr lang="de-DE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817E7-B5B2-4D2F-A8CF-2A84E1DCA8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on </a:t>
            </a:r>
            <a:r>
              <a:rPr lang="de-DE" dirty="0" err="1"/>
              <a:t>WindowS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2814E-E671-45A7-B067-2481E0DA83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1687478"/>
            <a:ext cx="10971823" cy="455200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de-DE" sz="4900" dirty="0"/>
              <a:t>Python – Umgebung </a:t>
            </a:r>
            <a:br>
              <a:rPr lang="de-DE" sz="4900" dirty="0"/>
            </a:br>
            <a:r>
              <a:rPr lang="de-DE" sz="4900" dirty="0">
                <a:hlinkClick r:id="rId2"/>
              </a:rPr>
              <a:t>https://www.python.org/ftp/python/3.7.6/python-3.7.6-amd64.exe</a:t>
            </a:r>
            <a:r>
              <a:rPr lang="de-DE" sz="4900" dirty="0"/>
              <a:t> </a:t>
            </a:r>
          </a:p>
          <a:p>
            <a:pPr lvl="0">
              <a:lnSpc>
                <a:spcPct val="110000"/>
              </a:lnSpc>
            </a:pPr>
            <a:r>
              <a:rPr lang="de-DE" sz="4900" dirty="0" err="1"/>
              <a:t>Git</a:t>
            </a:r>
            <a:br>
              <a:rPr lang="de-DE" sz="4900" dirty="0"/>
            </a:br>
            <a:r>
              <a:rPr lang="de-DE" sz="4900" dirty="0">
                <a:hlinkClick r:id="rId3"/>
              </a:rPr>
              <a:t>https://github.com/git-for-windows/git/releases/download/v2.24.1.windows.2/Git-2.24.1.2-64-bit.exe</a:t>
            </a:r>
            <a:r>
              <a:rPr lang="de-DE" sz="4900" dirty="0"/>
              <a:t> </a:t>
            </a:r>
          </a:p>
          <a:p>
            <a:pPr lvl="0">
              <a:lnSpc>
                <a:spcPct val="110000"/>
              </a:lnSpc>
            </a:pPr>
            <a:r>
              <a:rPr lang="de-DE" sz="4900" dirty="0"/>
              <a:t>Visual Studio Editor </a:t>
            </a:r>
            <a:br>
              <a:rPr lang="de-DE" sz="4900" dirty="0"/>
            </a:br>
            <a:r>
              <a:rPr lang="de-DE" sz="4900" dirty="0">
                <a:hlinkClick r:id="rId4"/>
              </a:rPr>
              <a:t>https://code.visualstudio.com/</a:t>
            </a:r>
            <a:endParaRPr lang="de-DE" sz="4900" dirty="0"/>
          </a:p>
          <a:p>
            <a:pPr lvl="0">
              <a:lnSpc>
                <a:spcPct val="110000"/>
              </a:lnSpc>
            </a:pPr>
            <a:r>
              <a:rPr lang="de-DE" sz="4900" dirty="0" err="1"/>
              <a:t>Gitkraken</a:t>
            </a:r>
            <a:r>
              <a:rPr lang="de-DE" sz="4900" dirty="0"/>
              <a:t> – </a:t>
            </a:r>
            <a:r>
              <a:rPr lang="de-DE" sz="4900" dirty="0" err="1"/>
              <a:t>Git</a:t>
            </a:r>
            <a:r>
              <a:rPr lang="de-DE" sz="4900" dirty="0"/>
              <a:t> Verwaltungstool</a:t>
            </a:r>
            <a:br>
              <a:rPr lang="de-DE" sz="4900" dirty="0"/>
            </a:br>
            <a:r>
              <a:rPr lang="de-DE" sz="4900" dirty="0">
                <a:hlinkClick r:id="rId5"/>
              </a:rPr>
              <a:t>https://www.gitkraken.com/download</a:t>
            </a:r>
            <a:endParaRPr lang="de-DE" sz="4900" dirty="0"/>
          </a:p>
          <a:p>
            <a:pPr lvl="0">
              <a:lnSpc>
                <a:spcPct val="110000"/>
              </a:lnSpc>
            </a:pPr>
            <a:endParaRPr lang="de-DE" sz="2200" dirty="0"/>
          </a:p>
          <a:p>
            <a:pPr marL="0" lvl="0" indent="0">
              <a:lnSpc>
                <a:spcPct val="110000"/>
              </a:lnSpc>
              <a:buNone/>
            </a:pPr>
            <a:r>
              <a:rPr lang="de-DE" sz="5000" dirty="0" err="1"/>
              <a:t>Where</a:t>
            </a:r>
            <a:r>
              <a:rPr lang="de-DE" sz="5000" dirty="0"/>
              <a:t> </a:t>
            </a:r>
            <a:r>
              <a:rPr lang="de-DE" sz="5000" dirty="0" err="1"/>
              <a:t>to</a:t>
            </a:r>
            <a:r>
              <a:rPr lang="de-DE" sz="5000" dirty="0"/>
              <a:t> </a:t>
            </a:r>
            <a:r>
              <a:rPr lang="de-DE" sz="5000" dirty="0" err="1"/>
              <a:t>clone</a:t>
            </a:r>
            <a:r>
              <a:rPr lang="de-DE" sz="5000" dirty="0"/>
              <a:t> </a:t>
            </a:r>
            <a:r>
              <a:rPr lang="de-DE" sz="5000" dirty="0" err="1"/>
              <a:t>from</a:t>
            </a:r>
            <a:r>
              <a:rPr lang="de-DE" sz="5000" dirty="0"/>
              <a:t> </a:t>
            </a:r>
            <a:r>
              <a:rPr lang="de-DE" sz="5000" dirty="0" err="1"/>
              <a:t>the</a:t>
            </a:r>
            <a:r>
              <a:rPr lang="de-DE" sz="5000" dirty="0"/>
              <a:t> original </a:t>
            </a:r>
            <a:r>
              <a:rPr lang="de-DE" sz="5000" dirty="0" err="1"/>
              <a:t>Github</a:t>
            </a:r>
            <a:r>
              <a:rPr lang="de-DE" sz="5000" dirty="0"/>
              <a:t> </a:t>
            </a:r>
            <a:r>
              <a:rPr lang="de-DE" sz="5000" dirty="0" err="1"/>
              <a:t>repository</a:t>
            </a:r>
            <a:r>
              <a:rPr lang="de-DE" sz="5000" dirty="0"/>
              <a:t>: </a:t>
            </a:r>
            <a:br>
              <a:rPr lang="de-DE" sz="5000" dirty="0"/>
            </a:br>
            <a:r>
              <a:rPr lang="de-DE" sz="5000" dirty="0">
                <a:hlinkClick r:id="rId6"/>
              </a:rPr>
              <a:t>https://github.com/AntoniaSophia/MazeRunner</a:t>
            </a:r>
            <a:r>
              <a:rPr lang="de-DE" sz="5000" dirty="0"/>
              <a:t> </a:t>
            </a:r>
          </a:p>
          <a:p>
            <a:pPr lvl="0">
              <a:lnSpc>
                <a:spcPct val="110000"/>
              </a:lnSpc>
            </a:pPr>
            <a:endParaRPr lang="de-DE" sz="2200" dirty="0"/>
          </a:p>
          <a:p>
            <a:pPr lvl="0">
              <a:lnSpc>
                <a:spcPct val="110000"/>
              </a:lnSpc>
            </a:pPr>
            <a:endParaRPr lang="de-DE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C3225-3DEB-4475-BF65-38F3862E6C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Python – prepare yourself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73D42-5628-4F22-BB4C-682457F318A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de-DE" sz="2200" dirty="0" err="1"/>
              <a:t>Get</a:t>
            </a:r>
            <a:r>
              <a:rPr lang="de-DE" sz="2200" dirty="0"/>
              <a:t> </a:t>
            </a:r>
            <a:r>
              <a:rPr lang="de-DE" sz="2200" dirty="0" err="1"/>
              <a:t>familiar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Python e.g.</a:t>
            </a:r>
          </a:p>
          <a:p>
            <a:pPr lvl="1">
              <a:lnSpc>
                <a:spcPct val="110000"/>
              </a:lnSpc>
            </a:pPr>
            <a:r>
              <a:rPr lang="de-DE" sz="1900" dirty="0">
                <a:hlinkClick r:id="rId2"/>
              </a:rPr>
              <a:t>http://introtopython.org/</a:t>
            </a:r>
            <a:endParaRPr lang="de-DE" sz="1900" dirty="0"/>
          </a:p>
          <a:p>
            <a:pPr lvl="1">
              <a:lnSpc>
                <a:spcPct val="110000"/>
              </a:lnSpc>
            </a:pPr>
            <a:r>
              <a:rPr lang="de-DE" sz="1900" dirty="0">
                <a:hlinkClick r:id="rId3"/>
              </a:rPr>
              <a:t>https://www.w3schools.com/python/default.asp</a:t>
            </a:r>
            <a:endParaRPr lang="de-DE" sz="1900" dirty="0"/>
          </a:p>
          <a:p>
            <a:pPr lvl="1">
              <a:lnSpc>
                <a:spcPct val="110000"/>
              </a:lnSpc>
            </a:pPr>
            <a:r>
              <a:rPr lang="de-DE" sz="1900" dirty="0">
                <a:hlinkClick r:id="rId4"/>
              </a:rPr>
              <a:t>https://eu.udacity.com/course/programming-foundations-with-python--ud036</a:t>
            </a:r>
            <a:endParaRPr lang="de-DE" sz="1900" dirty="0"/>
          </a:p>
          <a:p>
            <a:pPr lvl="0">
              <a:lnSpc>
                <a:spcPct val="110000"/>
              </a:lnSpc>
            </a:pPr>
            <a:endParaRPr lang="de-DE" sz="2200" dirty="0"/>
          </a:p>
          <a:p>
            <a:pPr lvl="0">
              <a:lnSpc>
                <a:spcPct val="110000"/>
              </a:lnSpc>
            </a:pPr>
            <a:endParaRPr lang="de-DE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FF4FE-85A5-4DC5-9F70-A64B9E8BF7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Git - distributed version-control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AE0B3-F31E-4C5A-B42B-5E8201927A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>
                <a:hlinkClick r:id="rId2"/>
              </a:rPr>
              <a:t>https://rogerdudler.github.io/git-guide/index.de.html</a:t>
            </a:r>
            <a:endParaRPr lang="de-DE"/>
          </a:p>
          <a:p>
            <a:pPr lvl="0"/>
            <a:r>
              <a:rPr lang="de-DE">
                <a:hlinkClick r:id="rId3"/>
              </a:rPr>
              <a:t>https://help.github.com</a:t>
            </a:r>
            <a:endParaRPr lang="de-DE"/>
          </a:p>
          <a:p>
            <a:pPr lvl="0"/>
            <a:r>
              <a:rPr lang="de-DE">
                <a:hlinkClick r:id="rId4"/>
              </a:rPr>
              <a:t>https://support.gitkraken.com/</a:t>
            </a:r>
            <a:endParaRPr lang="de-DE"/>
          </a:p>
          <a:p>
            <a:pPr lvl="0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haltkre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TM04033919%5b%5bfn=Schaltkreis%5d%5d</Template>
  <TotalTime>0</TotalTime>
  <Words>250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Schaltkreis</vt:lpstr>
      <vt:lpstr>Development Environment   Maze Runner Project</vt:lpstr>
      <vt:lpstr> </vt:lpstr>
      <vt:lpstr>What we want to install on WindowS</vt:lpstr>
      <vt:lpstr>Python – prepare yourself</vt:lpstr>
      <vt:lpstr>Git - distributed version-control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Entwicklungsumgebung</dc:title>
  <dc:creator>Susanna Mu</dc:creator>
  <cp:lastModifiedBy>Antonia</cp:lastModifiedBy>
  <cp:revision>7</cp:revision>
  <dcterms:created xsi:type="dcterms:W3CDTF">2019-06-30T13:40:06Z</dcterms:created>
  <dcterms:modified xsi:type="dcterms:W3CDTF">2019-12-28T15:34:56Z</dcterms:modified>
</cp:coreProperties>
</file>