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7" y="7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CA9A8-2A00-4F00-89A0-53B3488E6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5DF52C-1C2B-4976-955F-841EBC6F1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8CC7C1-3E0D-47E7-9C78-70DD8885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CFA0-0579-490B-A8F3-84A1B9AB6C2F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742C86-B71E-4BDA-843F-F3B74F6B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DBAE68-CF8C-482C-A57A-B993D2278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134-8C0E-4857-91DE-B91C4157E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7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CCCD6-153A-4C38-A95E-311A9B0B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28FD93-4ADD-4496-A334-50BC30CEA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B18383-BCB2-4E4E-9204-192C3417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CFA0-0579-490B-A8F3-84A1B9AB6C2F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C94FA3-924A-4FD2-875D-6B553FBD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7FBE6-F5E0-433E-9D7D-70CB78FA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134-8C0E-4857-91DE-B91C4157E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8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2F2358-145B-426C-A155-E3EDABE7C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115694-6A0A-4266-85AD-03CEAE15A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5185A8-ABB9-460F-9F26-63141DCA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CFA0-0579-490B-A8F3-84A1B9AB6C2F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97C965-2928-4C09-B456-A31F729D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4CC053-0C9D-44C9-99B7-005EAD8B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134-8C0E-4857-91DE-B91C4157E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66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B1B7A-5461-42FE-A786-ED7B4081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A9F055-CB44-4AEE-AD7B-58661BB4A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3515CF-A0E2-4800-8F87-71BB26D0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CFA0-0579-490B-A8F3-84A1B9AB6C2F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600D80-E6ED-42ED-A723-B4CC8473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297361-514C-49E0-9270-475D57D2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134-8C0E-4857-91DE-B91C4157E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22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CBF88-55A1-41D3-8AEB-F75E2C19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94FD8B-74CB-4E26-B61B-470EE6A94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47B96F-644B-4D5D-B38C-56E1D27D3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CFA0-0579-490B-A8F3-84A1B9AB6C2F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5725E7-D64E-4734-9255-E6F7B379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466CD9-08A9-43EB-8254-5A31623A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134-8C0E-4857-91DE-B91C4157E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08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77631-854A-46C6-88A8-D9CEDE98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6D9687-3DA4-46A6-A14C-7998FF120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FA8A83-CEC2-4992-B78F-8662F3EAC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EAAAF3-3DA5-44DC-9F05-4999FB9E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CFA0-0579-490B-A8F3-84A1B9AB6C2F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CD6E5C-C909-4E0E-BE26-8D70EAE3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837F45-5936-46EF-8925-8BBBF67F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134-8C0E-4857-91DE-B91C4157E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65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53EBB-9C51-4F10-B271-5C166E1F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4D3D95-C58D-4225-89CF-6F8A88764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386D4B-DAB2-4393-96A1-9C6AA4E49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B7ED3DF-BD22-40FB-BB8E-4FF96593A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BE3DF0-AC2B-4F51-B9E7-73B9A4792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094EDB-C866-42BC-B21B-A708A567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CFA0-0579-490B-A8F3-84A1B9AB6C2F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E40CBBC-6E15-48B2-87E0-CF5DDEA6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BE1979-2B89-438F-BCD7-7A889F09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134-8C0E-4857-91DE-B91C4157E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5DDC8-B115-42EE-A05A-7198670A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A64E4CF-9A64-4ED0-A24D-B954A4A8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CFA0-0579-490B-A8F3-84A1B9AB6C2F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0BCDC9-A825-48F1-AABF-4095077C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06828A-35FD-4033-B09B-E944E0C4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134-8C0E-4857-91DE-B91C4157E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42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11514D-0D08-40FD-A8A7-E63D3D5F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CFA0-0579-490B-A8F3-84A1B9AB6C2F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5EB7BB-9024-4B22-BFDE-C2B38CD4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BB109C-9B4D-4116-B9FA-FD09E447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134-8C0E-4857-91DE-B91C4157E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37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EBADA-27A9-4282-8A94-DF691AFC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957DA-13A7-4532-BF42-692B017EF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DF73E2-6E46-4875-9C8E-5F49FDF66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DECAFF-38B1-429E-BEC5-F9BF86F9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CFA0-0579-490B-A8F3-84A1B9AB6C2F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CDAF61-DF17-4C31-A779-54179519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43820C-E866-45D2-BAA1-C398A0E7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134-8C0E-4857-91DE-B91C4157E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88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8AB8B-8B9B-4288-8943-2C57F9EAD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47C33F-9FD3-47C0-8B1C-B92140B20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687DEB-D2E8-4E52-BAD6-8E814753D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78C6AF-D064-465E-B468-6E2A9A9D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CFA0-0579-490B-A8F3-84A1B9AB6C2F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89ED82-EE91-4FF8-80DC-6CB1FAEC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62832E-D619-4DA8-9510-A6B4677D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134-8C0E-4857-91DE-B91C4157E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22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2A3BCE-5792-4F2B-B9C2-96D9CA5AD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649877-F2E8-4CC6-AF55-F96193DFA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87F516-DE45-48CF-B955-714A7C7F2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ACFA0-0579-490B-A8F3-84A1B9AB6C2F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3BF20-53D8-476B-889F-2B4C14181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C18650-7814-4D91-A6BA-1A2A430B7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4134-8C0E-4857-91DE-B91C4157E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04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CE57B-103B-4F37-9CF4-43FCE03A4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9614"/>
            <a:ext cx="9144000" cy="2387600"/>
          </a:xfrm>
        </p:spPr>
        <p:txBody>
          <a:bodyPr/>
          <a:lstStyle/>
          <a:p>
            <a:r>
              <a:rPr lang="de-DE" dirty="0"/>
              <a:t>Dossier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1382AD-3BF0-435F-85C8-6E3C3E9B3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Praktikum DBWT Autoren:</a:t>
            </a:r>
          </a:p>
          <a:p>
            <a:r>
              <a:rPr lang="de-DE" sz="2000" dirty="0"/>
              <a:t>Antonia, </a:t>
            </a:r>
            <a:r>
              <a:rPr lang="de-DE" sz="2000" dirty="0" err="1"/>
              <a:t>Badelt</a:t>
            </a:r>
            <a:r>
              <a:rPr lang="de-DE" sz="2000" dirty="0"/>
              <a:t>, 3728150</a:t>
            </a:r>
          </a:p>
          <a:p>
            <a:r>
              <a:rPr lang="de-DE" sz="2000" dirty="0"/>
              <a:t>Alice, </a:t>
            </a:r>
            <a:r>
              <a:rPr lang="de-DE" sz="2000" dirty="0" err="1"/>
              <a:t>Kelberer</a:t>
            </a:r>
            <a:r>
              <a:rPr lang="de-DE" sz="2000" dirty="0"/>
              <a:t>, 3731224</a:t>
            </a:r>
          </a:p>
        </p:txBody>
      </p:sp>
    </p:spTree>
    <p:extLst>
      <p:ext uri="{BB962C8B-B14F-4D97-AF65-F5344CB8AC3E}">
        <p14:creationId xmlns:p14="http://schemas.microsoft.com/office/powerpoint/2010/main" val="2111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0F5DAFE-E26D-4716-9FB3-13C23F193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99774"/>
              </p:ext>
            </p:extLst>
          </p:nvPr>
        </p:nvGraphicFramePr>
        <p:xfrm>
          <a:off x="337803" y="302859"/>
          <a:ext cx="11648408" cy="6425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2102">
                  <a:extLst>
                    <a:ext uri="{9D8B030D-6E8A-4147-A177-3AD203B41FA5}">
                      <a16:colId xmlns:a16="http://schemas.microsoft.com/office/drawing/2014/main" val="1127257595"/>
                    </a:ext>
                  </a:extLst>
                </a:gridCol>
                <a:gridCol w="2912102">
                  <a:extLst>
                    <a:ext uri="{9D8B030D-6E8A-4147-A177-3AD203B41FA5}">
                      <a16:colId xmlns:a16="http://schemas.microsoft.com/office/drawing/2014/main" val="811394940"/>
                    </a:ext>
                  </a:extLst>
                </a:gridCol>
                <a:gridCol w="2912102">
                  <a:extLst>
                    <a:ext uri="{9D8B030D-6E8A-4147-A177-3AD203B41FA5}">
                      <a16:colId xmlns:a16="http://schemas.microsoft.com/office/drawing/2014/main" val="2127374929"/>
                    </a:ext>
                  </a:extLst>
                </a:gridCol>
                <a:gridCol w="2912102">
                  <a:extLst>
                    <a:ext uri="{9D8B030D-6E8A-4147-A177-3AD203B41FA5}">
                      <a16:colId xmlns:a16="http://schemas.microsoft.com/office/drawing/2014/main" val="3144892849"/>
                    </a:ext>
                  </a:extLst>
                </a:gridCol>
              </a:tblGrid>
              <a:tr h="542864">
                <a:tc>
                  <a:txBody>
                    <a:bodyPr/>
                    <a:lstStyle/>
                    <a:p>
                      <a:r>
                        <a:rPr lang="de-DE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Geschätzter Zeitaufwand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Tatsächlicher Zeitaufwand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Grund für die Abweichung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47259"/>
                  </a:ext>
                </a:extLst>
              </a:tr>
              <a:tr h="721210">
                <a:tc>
                  <a:txBody>
                    <a:bodyPr/>
                    <a:lstStyle/>
                    <a:p>
                      <a:r>
                        <a:rPr lang="de-DE" dirty="0"/>
                        <a:t>Aufgabe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Probleme bei der Anmeldung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22669"/>
                  </a:ext>
                </a:extLst>
              </a:tr>
              <a:tr h="542864">
                <a:tc>
                  <a:txBody>
                    <a:bodyPr/>
                    <a:lstStyle/>
                    <a:p>
                      <a:r>
                        <a:rPr lang="de-DE" dirty="0"/>
                        <a:t>Aufgabe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204732"/>
                  </a:ext>
                </a:extLst>
              </a:tr>
              <a:tr h="542864">
                <a:tc>
                  <a:txBody>
                    <a:bodyPr/>
                    <a:lstStyle/>
                    <a:p>
                      <a:r>
                        <a:rPr lang="de-DE" dirty="0"/>
                        <a:t>Aufgabe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96527"/>
                  </a:ext>
                </a:extLst>
              </a:tr>
              <a:tr h="721210">
                <a:tc>
                  <a:txBody>
                    <a:bodyPr/>
                    <a:lstStyle/>
                    <a:p>
                      <a:r>
                        <a:rPr lang="de-DE" dirty="0"/>
                        <a:t>Aufgabe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35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Kurze Pausen zwischen drin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524276"/>
                  </a:ext>
                </a:extLst>
              </a:tr>
              <a:tr h="542864">
                <a:tc>
                  <a:txBody>
                    <a:bodyPr/>
                    <a:lstStyle/>
                    <a:p>
                      <a:r>
                        <a:rPr lang="de-DE" dirty="0"/>
                        <a:t>Aufgabe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2915"/>
                  </a:ext>
                </a:extLst>
              </a:tr>
              <a:tr h="542864">
                <a:tc>
                  <a:txBody>
                    <a:bodyPr/>
                    <a:lstStyle/>
                    <a:p>
                      <a:r>
                        <a:rPr lang="de-DE" dirty="0"/>
                        <a:t>Aufgabe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87944"/>
                  </a:ext>
                </a:extLst>
              </a:tr>
              <a:tr h="542864">
                <a:tc>
                  <a:txBody>
                    <a:bodyPr/>
                    <a:lstStyle/>
                    <a:p>
                      <a:r>
                        <a:rPr lang="de-DE" dirty="0"/>
                        <a:t>Aufgabe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Korrektur der Fehler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68917"/>
                  </a:ext>
                </a:extLst>
              </a:tr>
              <a:tr h="542864">
                <a:tc>
                  <a:txBody>
                    <a:bodyPr/>
                    <a:lstStyle/>
                    <a:p>
                      <a:r>
                        <a:rPr lang="de-DE" dirty="0"/>
                        <a:t>Aufgabe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498743"/>
                  </a:ext>
                </a:extLst>
              </a:tr>
              <a:tr h="627113">
                <a:tc>
                  <a:txBody>
                    <a:bodyPr/>
                    <a:lstStyle/>
                    <a:p>
                      <a:r>
                        <a:rPr lang="de-DE" dirty="0"/>
                        <a:t>Aufgabe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35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Pseudoklassen und Pseudoelemente hinzufügen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235283"/>
                  </a:ext>
                </a:extLst>
              </a:tr>
              <a:tr h="542864">
                <a:tc>
                  <a:txBody>
                    <a:bodyPr/>
                    <a:lstStyle/>
                    <a:p>
                      <a:r>
                        <a:rPr lang="de-DE" dirty="0"/>
                        <a:t>Aufgabe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369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49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F9810-765C-4AE1-812E-4175940F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01" y="-1"/>
            <a:ext cx="10515600" cy="788067"/>
          </a:xfrm>
        </p:spPr>
        <p:txBody>
          <a:bodyPr/>
          <a:lstStyle/>
          <a:p>
            <a:pPr algn="ctr"/>
            <a:r>
              <a:rPr lang="de-DE" u="sng" dirty="0"/>
              <a:t>Aufgabe 9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AEA75-430C-4E97-88F8-3F8ED758F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01" y="844509"/>
            <a:ext cx="10992699" cy="601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3) Verwendete CSS Eigenschaften dokumentieren</a:t>
            </a:r>
          </a:p>
          <a:p>
            <a:r>
              <a:rPr lang="de-DE" sz="2000" dirty="0" err="1"/>
              <a:t>font-family</a:t>
            </a:r>
            <a:r>
              <a:rPr lang="de-DE" sz="2000" dirty="0"/>
              <a:t>, </a:t>
            </a:r>
            <a:r>
              <a:rPr lang="de-DE" sz="2000" dirty="0" err="1"/>
              <a:t>font</a:t>
            </a:r>
            <a:r>
              <a:rPr lang="de-DE" sz="2000" dirty="0"/>
              <a:t>-size, </a:t>
            </a:r>
            <a:r>
              <a:rPr lang="de-DE" sz="2000" dirty="0" err="1"/>
              <a:t>font-weight</a:t>
            </a:r>
            <a:endParaRPr lang="de-DE" sz="2000" dirty="0"/>
          </a:p>
          <a:p>
            <a:r>
              <a:rPr lang="de-DE" sz="2000" dirty="0" err="1"/>
              <a:t>margin</a:t>
            </a:r>
            <a:r>
              <a:rPr lang="de-DE" sz="2000" dirty="0"/>
              <a:t>, </a:t>
            </a:r>
            <a:r>
              <a:rPr lang="de-DE" sz="2000" dirty="0" err="1"/>
              <a:t>padding</a:t>
            </a:r>
            <a:r>
              <a:rPr lang="de-DE" sz="2000" dirty="0"/>
              <a:t>, </a:t>
            </a:r>
            <a:r>
              <a:rPr lang="de-DE" sz="2000" dirty="0" err="1"/>
              <a:t>padding-left</a:t>
            </a:r>
            <a:endParaRPr lang="de-DE" sz="2000" dirty="0"/>
          </a:p>
          <a:p>
            <a:r>
              <a:rPr lang="de-DE" sz="2000" dirty="0" err="1"/>
              <a:t>border</a:t>
            </a:r>
            <a:r>
              <a:rPr lang="de-DE" sz="2000" dirty="0"/>
              <a:t>, </a:t>
            </a:r>
            <a:r>
              <a:rPr lang="de-DE" sz="2000" dirty="0" err="1"/>
              <a:t>border-collapse</a:t>
            </a:r>
            <a:r>
              <a:rPr lang="de-DE" sz="2000" dirty="0"/>
              <a:t>, </a:t>
            </a:r>
            <a:r>
              <a:rPr lang="de-DE" sz="2000" dirty="0" err="1"/>
              <a:t>border</a:t>
            </a:r>
            <a:r>
              <a:rPr lang="de-DE" sz="2000" dirty="0"/>
              <a:t>-top</a:t>
            </a:r>
          </a:p>
          <a:p>
            <a:r>
              <a:rPr lang="de-DE" sz="2000" dirty="0" err="1"/>
              <a:t>width</a:t>
            </a:r>
            <a:endParaRPr lang="de-DE" sz="2000" dirty="0"/>
          </a:p>
          <a:p>
            <a:r>
              <a:rPr lang="de-DE" sz="2000" dirty="0" err="1"/>
              <a:t>color</a:t>
            </a:r>
            <a:r>
              <a:rPr lang="de-DE" sz="2000" dirty="0"/>
              <a:t>, background-color</a:t>
            </a:r>
          </a:p>
          <a:p>
            <a:r>
              <a:rPr lang="de-DE" sz="2000" dirty="0"/>
              <a:t>text-</a:t>
            </a:r>
            <a:r>
              <a:rPr lang="de-DE" sz="2000" dirty="0" err="1"/>
              <a:t>decoration</a:t>
            </a:r>
            <a:r>
              <a:rPr lang="de-DE" sz="2000" dirty="0"/>
              <a:t>, list-style-type</a:t>
            </a:r>
          </a:p>
          <a:p>
            <a:r>
              <a:rPr lang="de-DE" sz="2000" dirty="0" err="1"/>
              <a:t>gap</a:t>
            </a:r>
            <a:endParaRPr lang="de-DE" sz="2000" dirty="0"/>
          </a:p>
          <a:p>
            <a:r>
              <a:rPr lang="de-DE" sz="2000" dirty="0" err="1"/>
              <a:t>display</a:t>
            </a:r>
            <a:endParaRPr lang="de-DE" sz="2000" dirty="0"/>
          </a:p>
          <a:p>
            <a:r>
              <a:rPr lang="de-DE" sz="2000" dirty="0"/>
              <a:t>text-</a:t>
            </a:r>
            <a:r>
              <a:rPr lang="de-DE" sz="2000" dirty="0" err="1"/>
              <a:t>align</a:t>
            </a:r>
            <a:endParaRPr lang="de-DE" sz="2000" dirty="0"/>
          </a:p>
          <a:p>
            <a:r>
              <a:rPr lang="de-DE" sz="2000" dirty="0" err="1"/>
              <a:t>justify</a:t>
            </a:r>
            <a:r>
              <a:rPr lang="de-DE" sz="2000" dirty="0"/>
              <a:t>-content</a:t>
            </a:r>
          </a:p>
          <a:p>
            <a:r>
              <a:rPr lang="de-DE" sz="2000" dirty="0" err="1"/>
              <a:t>position</a:t>
            </a:r>
            <a:endParaRPr lang="de-DE" sz="2000" dirty="0"/>
          </a:p>
          <a:p>
            <a:r>
              <a:rPr lang="de-DE" sz="2000" dirty="0" err="1"/>
              <a:t>content</a:t>
            </a:r>
            <a:r>
              <a:rPr lang="de-DE" sz="2000" dirty="0"/>
              <a:t>(für das Pseudoelement </a:t>
            </a:r>
            <a:r>
              <a:rPr lang="de-DE" sz="2000" dirty="0" err="1"/>
              <a:t>before</a:t>
            </a:r>
            <a:endParaRPr lang="de-DE" sz="2000" dirty="0"/>
          </a:p>
          <a:p>
            <a:r>
              <a:rPr lang="de-DE" sz="2000" dirty="0" err="1"/>
              <a:t>left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4013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Breitbild</PresentationFormat>
  <Paragraphs>59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Dossier</vt:lpstr>
      <vt:lpstr>PowerPoint-Präsentation</vt:lpstr>
      <vt:lpstr>Aufgabe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Dossier</dc:title>
  <dc:creator>Alice</dc:creator>
  <cp:lastModifiedBy>Alice</cp:lastModifiedBy>
  <cp:revision>10</cp:revision>
  <dcterms:created xsi:type="dcterms:W3CDTF">2025-04-09T11:33:18Z</dcterms:created>
  <dcterms:modified xsi:type="dcterms:W3CDTF">2025-04-16T10:28:44Z</dcterms:modified>
</cp:coreProperties>
</file>