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B3D2-620A-4D36-91F8-81B05E1BE9A7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B06E-CAAC-4667-8213-F19A81E240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716016" y="2636912"/>
            <a:ext cx="4104456" cy="43204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16016" y="2132856"/>
            <a:ext cx="2376264" cy="43204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4716016" y="1628800"/>
            <a:ext cx="2376264" cy="432048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259632" y="692696"/>
            <a:ext cx="0" cy="4824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259632" y="5517232"/>
            <a:ext cx="524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4" idx="3"/>
          </p:cNvCxnSpPr>
          <p:nvPr/>
        </p:nvCxnSpPr>
        <p:spPr>
          <a:xfrm flipV="1">
            <a:off x="1259632" y="1834279"/>
            <a:ext cx="2026769" cy="368295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5" idx="3"/>
          </p:cNvCxnSpPr>
          <p:nvPr/>
        </p:nvCxnSpPr>
        <p:spPr>
          <a:xfrm flipV="1">
            <a:off x="1259632" y="3922511"/>
            <a:ext cx="3826969" cy="160310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4" idx="5"/>
          </p:cNvCxnSpPr>
          <p:nvPr/>
        </p:nvCxnSpPr>
        <p:spPr>
          <a:xfrm flipH="1">
            <a:off x="1259632" y="1834279"/>
            <a:ext cx="2077687" cy="10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5" idx="6"/>
          </p:cNvCxnSpPr>
          <p:nvPr/>
        </p:nvCxnSpPr>
        <p:spPr>
          <a:xfrm flipH="1">
            <a:off x="1259632" y="3897052"/>
            <a:ext cx="3888432" cy="36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endCxn id="14" idx="0"/>
          </p:cNvCxnSpPr>
          <p:nvPr/>
        </p:nvCxnSpPr>
        <p:spPr>
          <a:xfrm flipH="1" flipV="1">
            <a:off x="3311860" y="1772816"/>
            <a:ext cx="36004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endCxn id="15" idx="5"/>
          </p:cNvCxnSpPr>
          <p:nvPr/>
        </p:nvCxnSpPr>
        <p:spPr>
          <a:xfrm flipH="1" flipV="1">
            <a:off x="5137519" y="3922511"/>
            <a:ext cx="10545" cy="1594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14" idx="1"/>
            <a:endCxn id="15" idx="5"/>
          </p:cNvCxnSpPr>
          <p:nvPr/>
        </p:nvCxnSpPr>
        <p:spPr>
          <a:xfrm>
            <a:off x="3286401" y="1783361"/>
            <a:ext cx="1851118" cy="2139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Verbindungsstelle 14"/>
          <p:cNvSpPr/>
          <p:nvPr/>
        </p:nvSpPr>
        <p:spPr>
          <a:xfrm>
            <a:off x="5076056" y="3861048"/>
            <a:ext cx="72008" cy="72008"/>
          </a:xfrm>
          <a:prstGeom prst="flowChartConnector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ungsstelle 13"/>
          <p:cNvSpPr/>
          <p:nvPr/>
        </p:nvSpPr>
        <p:spPr>
          <a:xfrm>
            <a:off x="3275856" y="1772816"/>
            <a:ext cx="72008" cy="7200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131840" y="134076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B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148064" y="35730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00FF"/>
                </a:solidFill>
              </a:rPr>
              <a:t>A</a:t>
            </a:r>
            <a:endParaRPr lang="de-DE" sz="2400" b="1" dirty="0">
              <a:solidFill>
                <a:srgbClr val="0000FF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899592" y="16288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y</a:t>
            </a:r>
            <a:r>
              <a:rPr lang="de-DE" baseline="-25000" dirty="0" smtClean="0">
                <a:solidFill>
                  <a:srgbClr val="00B050"/>
                </a:solidFill>
              </a:rPr>
              <a:t>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203848" y="55172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x</a:t>
            </a:r>
            <a:r>
              <a:rPr lang="de-DE" baseline="-25000" dirty="0" smtClean="0">
                <a:solidFill>
                  <a:srgbClr val="00B050"/>
                </a:solidFill>
              </a:rPr>
              <a:t>2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99592" y="37170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FF"/>
                </a:solidFill>
              </a:rPr>
              <a:t>y</a:t>
            </a:r>
            <a:r>
              <a:rPr lang="de-DE" baseline="-25000" dirty="0" smtClean="0">
                <a:solidFill>
                  <a:srgbClr val="0000FF"/>
                </a:solidFill>
              </a:rPr>
              <a:t>1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004048" y="55172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FF"/>
                </a:solidFill>
              </a:rPr>
              <a:t>x</a:t>
            </a:r>
            <a:r>
              <a:rPr lang="de-DE" baseline="-25000" dirty="0" smtClean="0">
                <a:solidFill>
                  <a:srgbClr val="0000FF"/>
                </a:solidFill>
              </a:rPr>
              <a:t>1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23728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b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9912" y="4437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</a:rPr>
              <a:t>a</a:t>
            </a:r>
            <a:endParaRPr lang="de-DE" b="1" dirty="0">
              <a:solidFill>
                <a:srgbClr val="0000FF"/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>
            <a:off x="2195736" y="3140968"/>
            <a:ext cx="2067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3851920" y="4509120"/>
            <a:ext cx="20679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2708920"/>
            <a:ext cx="3933825" cy="295275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2204864"/>
            <a:ext cx="2228850" cy="314325"/>
          </a:xfrm>
          <a:prstGeom prst="rect">
            <a:avLst/>
          </a:prstGeom>
          <a:noFill/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700808"/>
            <a:ext cx="2209800" cy="295275"/>
          </a:xfrm>
          <a:prstGeom prst="rect">
            <a:avLst/>
          </a:prstGeom>
          <a:noFill/>
        </p:spPr>
      </p:pic>
      <p:sp>
        <p:nvSpPr>
          <p:cNvPr id="91" name="Rechteck 90"/>
          <p:cNvSpPr/>
          <p:nvPr/>
        </p:nvSpPr>
        <p:spPr>
          <a:xfrm>
            <a:off x="827584" y="260648"/>
            <a:ext cx="8208912" cy="58326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admin</dc:creator>
  <cp:lastModifiedBy>admin</cp:lastModifiedBy>
  <cp:revision>8</cp:revision>
  <dcterms:created xsi:type="dcterms:W3CDTF">2018-01-24T18:53:32Z</dcterms:created>
  <dcterms:modified xsi:type="dcterms:W3CDTF">2018-01-25T00:59:36Z</dcterms:modified>
</cp:coreProperties>
</file>