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b692ed3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b692ed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b692ed3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b692ed3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b692ed3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b692ed3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db692ed3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db692ed3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db692ed3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db692ed3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b692ed3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b692ed3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d820fddf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d820fddf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b692ed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b692ed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db692ed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db692ed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b692e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b692e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b692ed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b692ed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b692ed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b692ed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b692ed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b692ed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b692ed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b692ed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ECUE6501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/>
              <a:t>Design Pattern - TD</a:t>
            </a:r>
            <a:endParaRPr sz="3000"/>
          </a:p>
        </p:txBody>
      </p:sp>
      <p:sp>
        <p:nvSpPr>
          <p:cNvPr id="65" name="Google Shape;65;p13"/>
          <p:cNvSpPr txBox="1"/>
          <p:nvPr/>
        </p:nvSpPr>
        <p:spPr>
          <a:xfrm>
            <a:off x="6607500" y="4264700"/>
            <a:ext cx="22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Dorian Djadavjee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dorian@djadavjee.fr</a:t>
            </a:r>
            <a:endParaRPr sz="18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1725" y="4627300"/>
            <a:ext cx="1101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2019/2020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88" y="2029348"/>
            <a:ext cx="6805176" cy="28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Principe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Rappels - héritage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sp>
        <p:nvSpPr>
          <p:cNvPr id="157" name="Google Shape;157;p23"/>
          <p:cNvSpPr/>
          <p:nvPr/>
        </p:nvSpPr>
        <p:spPr>
          <a:xfrm>
            <a:off x="3802200" y="2415400"/>
            <a:ext cx="1799100" cy="9579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method1()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method2()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802200" y="3720700"/>
            <a:ext cx="1799100" cy="9579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Enfant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method2()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method3()</a:t>
            </a:r>
            <a:endParaRPr/>
          </a:p>
        </p:txBody>
      </p:sp>
      <p:cxnSp>
        <p:nvCxnSpPr>
          <p:cNvPr id="159" name="Google Shape;159;p23"/>
          <p:cNvCxnSpPr>
            <a:stCxn id="158" idx="0"/>
            <a:endCxn id="157" idx="2"/>
          </p:cNvCxnSpPr>
          <p:nvPr/>
        </p:nvCxnSpPr>
        <p:spPr>
          <a:xfrm rot="10800000">
            <a:off x="4701750" y="3373300"/>
            <a:ext cx="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Rappels - héritage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sp>
        <p:nvSpPr>
          <p:cNvPr id="166" name="Google Shape;166;p24"/>
          <p:cNvSpPr/>
          <p:nvPr/>
        </p:nvSpPr>
        <p:spPr>
          <a:xfrm>
            <a:off x="3792675" y="2415400"/>
            <a:ext cx="1799100" cy="9579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Véhicule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Avancer()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Tourner()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2612700" y="3720700"/>
            <a:ext cx="1799100" cy="9579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Tourner()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Cabrer()</a:t>
            </a:r>
            <a:endParaRPr/>
          </a:p>
        </p:txBody>
      </p:sp>
      <p:cxnSp>
        <p:nvCxnSpPr>
          <p:cNvPr id="168" name="Google Shape;168;p24"/>
          <p:cNvCxnSpPr>
            <a:stCxn id="167" idx="0"/>
            <a:endCxn id="166" idx="2"/>
          </p:cNvCxnSpPr>
          <p:nvPr/>
        </p:nvCxnSpPr>
        <p:spPr>
          <a:xfrm flipH="1" rot="10800000">
            <a:off x="3512250" y="3373300"/>
            <a:ext cx="11799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/>
          <p:nvPr/>
        </p:nvSpPr>
        <p:spPr>
          <a:xfrm>
            <a:off x="5044350" y="3720700"/>
            <a:ext cx="1799100" cy="9579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Tourner()</a:t>
            </a:r>
            <a:endParaRPr/>
          </a:p>
        </p:txBody>
      </p:sp>
      <p:cxnSp>
        <p:nvCxnSpPr>
          <p:cNvPr id="170" name="Google Shape;170;p24"/>
          <p:cNvCxnSpPr>
            <a:stCxn id="169" idx="0"/>
            <a:endCxn id="166" idx="2"/>
          </p:cNvCxnSpPr>
          <p:nvPr/>
        </p:nvCxnSpPr>
        <p:spPr>
          <a:xfrm rot="10800000">
            <a:off x="4692300" y="3373300"/>
            <a:ext cx="12516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4" y="3067288"/>
            <a:ext cx="1799100" cy="184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775" y="2885650"/>
            <a:ext cx="2024925" cy="2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Rappels - interface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sp>
        <p:nvSpPr>
          <p:cNvPr id="179" name="Google Shape;179;p25"/>
          <p:cNvSpPr/>
          <p:nvPr/>
        </p:nvSpPr>
        <p:spPr>
          <a:xfrm>
            <a:off x="3792675" y="2415400"/>
            <a:ext cx="1799100" cy="6708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function()</a:t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792675" y="3720700"/>
            <a:ext cx="1799100" cy="6708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function()</a:t>
            </a:r>
            <a:endParaRPr/>
          </a:p>
        </p:txBody>
      </p:sp>
      <p:cxnSp>
        <p:nvCxnSpPr>
          <p:cNvPr id="181" name="Google Shape;181;p25"/>
          <p:cNvCxnSpPr>
            <a:stCxn id="180" idx="0"/>
            <a:endCxn id="179" idx="2"/>
          </p:cNvCxnSpPr>
          <p:nvPr/>
        </p:nvCxnSpPr>
        <p:spPr>
          <a:xfrm rot="10800000">
            <a:off x="4692225" y="3086200"/>
            <a:ext cx="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sp>
        <p:nvSpPr>
          <p:cNvPr id="187" name="Google Shape;187;p26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Exercice : implémentation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Interface des “observer”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Classe des “observer”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Classe des “subject”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Factory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Pattern de création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Permet de créer un objet sans en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connaître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toutes les contraintes, et de l’utiliser de façon générique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Exemples 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Cartes électroniques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Equipements, périphériques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711775" y="1632525"/>
            <a:ext cx="81312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Rappel des catégories 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Créateurs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	Instanciation et configuration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Structuraux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	Organisation des classes, abstraction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Comportementaux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Échanges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entre les classes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Singleton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Pattern de création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Rend unique un objet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Exemples 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Gestion de la configuration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Gestion des logs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Echanges de données (base de données, connexions serveur…)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Singleton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Exercice : implémentation en Java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Indications 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	Variable d’instance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	Constructeur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	Fonction d’accès à l’instance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Singleton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public class Singleton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private static Singleton instance = null;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private Singleton()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public static Singleton getInstance()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if (instance == null) {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    instance = new Singleton();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    return Singleton.instance;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}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Pattern comportemental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Permet de définir les interactions entre des classes, échanger des données...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Exemples :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Mise à jour de l’affichage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Notification de changements de configuration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Principe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sp>
        <p:nvSpPr>
          <p:cNvPr id="103" name="Google Shape;103;p19"/>
          <p:cNvSpPr/>
          <p:nvPr/>
        </p:nvSpPr>
        <p:spPr>
          <a:xfrm>
            <a:off x="1484600" y="2992575"/>
            <a:ext cx="1414500" cy="9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observé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664225" y="2139225"/>
            <a:ext cx="12858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664225" y="3132825"/>
            <a:ext cx="12858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664225" y="4126425"/>
            <a:ext cx="12858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</a:t>
            </a:r>
            <a:endParaRPr/>
          </a:p>
        </p:txBody>
      </p:sp>
      <p:cxnSp>
        <p:nvCxnSpPr>
          <p:cNvPr id="107" name="Google Shape;107;p19"/>
          <p:cNvCxnSpPr>
            <a:stCxn id="104" idx="1"/>
          </p:cNvCxnSpPr>
          <p:nvPr/>
        </p:nvCxnSpPr>
        <p:spPr>
          <a:xfrm flipH="1">
            <a:off x="3144425" y="2454825"/>
            <a:ext cx="15198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5" idx="1"/>
          </p:cNvCxnSpPr>
          <p:nvPr/>
        </p:nvCxnSpPr>
        <p:spPr>
          <a:xfrm flipH="1">
            <a:off x="3167825" y="3448425"/>
            <a:ext cx="1496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6" idx="1"/>
          </p:cNvCxnSpPr>
          <p:nvPr/>
        </p:nvCxnSpPr>
        <p:spPr>
          <a:xfrm rot="10800000">
            <a:off x="3156125" y="3747225"/>
            <a:ext cx="15081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Principe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sp>
        <p:nvSpPr>
          <p:cNvPr id="116" name="Google Shape;116;p20"/>
          <p:cNvSpPr/>
          <p:nvPr/>
        </p:nvSpPr>
        <p:spPr>
          <a:xfrm>
            <a:off x="1484600" y="2992575"/>
            <a:ext cx="1414500" cy="9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observé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493025" y="2139225"/>
            <a:ext cx="14145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 1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493025" y="3132825"/>
            <a:ext cx="14145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 2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493025" y="4126425"/>
            <a:ext cx="14145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 3</a:t>
            </a:r>
            <a:endParaRPr/>
          </a:p>
        </p:txBody>
      </p:sp>
      <p:cxnSp>
        <p:nvCxnSpPr>
          <p:cNvPr id="120" name="Google Shape;120;p20"/>
          <p:cNvCxnSpPr>
            <a:stCxn id="117" idx="1"/>
          </p:cNvCxnSpPr>
          <p:nvPr/>
        </p:nvCxnSpPr>
        <p:spPr>
          <a:xfrm rot="10800000">
            <a:off x="5669525" y="2454825"/>
            <a:ext cx="82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>
            <a:stCxn id="118" idx="1"/>
            <a:endCxn id="122" idx="3"/>
          </p:cNvCxnSpPr>
          <p:nvPr/>
        </p:nvCxnSpPr>
        <p:spPr>
          <a:xfrm rot="10800000">
            <a:off x="5657825" y="3448425"/>
            <a:ext cx="8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>
            <a:stCxn id="119" idx="1"/>
          </p:cNvCxnSpPr>
          <p:nvPr/>
        </p:nvCxnSpPr>
        <p:spPr>
          <a:xfrm rot="10800000">
            <a:off x="5669525" y="4430325"/>
            <a:ext cx="823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/>
          <p:nvPr/>
        </p:nvSpPr>
        <p:spPr>
          <a:xfrm>
            <a:off x="4243275" y="2139225"/>
            <a:ext cx="14145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</a:t>
            </a:r>
            <a:endParaRPr/>
          </a:p>
        </p:txBody>
      </p:sp>
      <p:cxnSp>
        <p:nvCxnSpPr>
          <p:cNvPr id="124" name="Google Shape;124;p20"/>
          <p:cNvCxnSpPr>
            <a:stCxn id="116" idx="3"/>
            <a:endCxn id="122" idx="1"/>
          </p:cNvCxnSpPr>
          <p:nvPr/>
        </p:nvCxnSpPr>
        <p:spPr>
          <a:xfrm>
            <a:off x="2899100" y="3448425"/>
            <a:ext cx="13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3097800" y="3179625"/>
            <a:ext cx="876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899100" y="3103425"/>
            <a:ext cx="1344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Enregistrement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711775" y="1426150"/>
            <a:ext cx="8131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oboto"/>
                <a:ea typeface="Roboto"/>
                <a:cs typeface="Roboto"/>
                <a:sym typeface="Roboto"/>
              </a:rPr>
              <a:t>Observer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Principe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0"/>
            <a:ext cx="91440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Techniques de programmation avancée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- TD Design Pattern -</a:t>
            </a:r>
            <a:endParaRPr sz="2400"/>
          </a:p>
        </p:txBody>
      </p:sp>
      <p:sp>
        <p:nvSpPr>
          <p:cNvPr id="133" name="Google Shape;133;p21"/>
          <p:cNvSpPr/>
          <p:nvPr/>
        </p:nvSpPr>
        <p:spPr>
          <a:xfrm>
            <a:off x="1484600" y="2992575"/>
            <a:ext cx="1414500" cy="91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Objet observé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493025" y="2139225"/>
            <a:ext cx="14145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 1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493025" y="3132825"/>
            <a:ext cx="14145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 2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493025" y="4126425"/>
            <a:ext cx="1414500" cy="631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 3</a:t>
            </a:r>
            <a:endParaRPr/>
          </a:p>
        </p:txBody>
      </p:sp>
      <p:cxnSp>
        <p:nvCxnSpPr>
          <p:cNvPr id="137" name="Google Shape;137;p21"/>
          <p:cNvCxnSpPr>
            <a:stCxn id="134" idx="1"/>
          </p:cNvCxnSpPr>
          <p:nvPr/>
        </p:nvCxnSpPr>
        <p:spPr>
          <a:xfrm rot="10800000">
            <a:off x="5669525" y="2454825"/>
            <a:ext cx="82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1"/>
          <p:cNvCxnSpPr>
            <a:stCxn id="135" idx="1"/>
            <a:endCxn id="139" idx="3"/>
          </p:cNvCxnSpPr>
          <p:nvPr/>
        </p:nvCxnSpPr>
        <p:spPr>
          <a:xfrm rot="10800000">
            <a:off x="5657825" y="3448425"/>
            <a:ext cx="83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1"/>
          <p:cNvCxnSpPr>
            <a:stCxn id="136" idx="1"/>
          </p:cNvCxnSpPr>
          <p:nvPr/>
        </p:nvCxnSpPr>
        <p:spPr>
          <a:xfrm rot="10800000">
            <a:off x="5669525" y="4430325"/>
            <a:ext cx="823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1"/>
          <p:cNvSpPr/>
          <p:nvPr/>
        </p:nvSpPr>
        <p:spPr>
          <a:xfrm>
            <a:off x="4243275" y="2139225"/>
            <a:ext cx="14145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Observateur</a:t>
            </a:r>
            <a:endParaRPr/>
          </a:p>
        </p:txBody>
      </p:sp>
      <p:cxnSp>
        <p:nvCxnSpPr>
          <p:cNvPr id="141" name="Google Shape;141;p21"/>
          <p:cNvCxnSpPr>
            <a:stCxn id="133" idx="3"/>
            <a:endCxn id="139" idx="1"/>
          </p:cNvCxnSpPr>
          <p:nvPr/>
        </p:nvCxnSpPr>
        <p:spPr>
          <a:xfrm>
            <a:off x="2899100" y="3448425"/>
            <a:ext cx="13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1"/>
          <p:cNvSpPr txBox="1"/>
          <p:nvPr/>
        </p:nvSpPr>
        <p:spPr>
          <a:xfrm>
            <a:off x="3097800" y="3179625"/>
            <a:ext cx="876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010063" y="3103425"/>
            <a:ext cx="11166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Notification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