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7"/>
  </p:notesMasterIdLst>
  <p:handoutMasterIdLst>
    <p:handoutMasterId r:id="rId8"/>
  </p:handoutMasterIdLst>
  <p:sldIdLst>
    <p:sldId id="257" r:id="rId2"/>
    <p:sldId id="262" r:id="rId3"/>
    <p:sldId id="264" r:id="rId4"/>
    <p:sldId id="265" r:id="rId5"/>
    <p:sldId id="261" r:id="rId6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fr"/>
            <a:t>Lorem ipsum dolor sit amet, consectetuer adipiscing elit. </a:t>
          </a:r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49225C73-1633-42F1-AB3B-7CB183E5F8B8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fr"/>
            <a:t>Nunc viverra imperdiet enim. Fusce est. Vivamus a tellus.</a:t>
          </a:r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1C383F32-22E8-4F62-A3E0-BDC3D5F48992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fr"/>
            <a:t>Pellentesque habitant morbi tristique senectus et netus.</a:t>
          </a:r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en-US"/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" sz="1500" kern="1200"/>
            <a:t>Lorem ipsum dolor sit amet, consectetuer adipiscing elit. 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" sz="1500" kern="1200"/>
            <a:t>Nunc viverra imperdiet enim. Fusce est. Vivamus a tellus.</a:t>
          </a: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" sz="1500" kern="1200"/>
            <a:t>Pellentesque habitant morbi tristique senectus et netus.</a:t>
          </a:r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541C455-0541-42CB-85F2-EF2EB726E407}" type="datetime1">
              <a:rPr lang="fr-FR" smtClean="0"/>
              <a:t>28/11/2022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39F4AB6-716B-4E95-AAD2-DB349D9AC9BA}" type="datetime1">
              <a:rPr lang="fr-FR" smtClean="0"/>
              <a:t>28/11/2022</a:t>
            </a:fld>
            <a:endParaRPr lang="en-US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"/>
              <a:t>Modifiez les styles du texte du masque</a:t>
            </a:r>
            <a:endParaRPr lang="en-US"/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 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 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cteur droit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 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 1"/>
          <p:cNvSpPr>
            <a:spLocks noGrp="1"/>
          </p:cNvSpPr>
          <p:nvPr>
            <p:ph type="ctrTitle" hasCustomPrompt="1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20" name="Espace réservé de la date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43B6331D-8BD5-4AF5-97EE-8FB3C79FE924}" type="datetime1">
              <a:rPr lang="fr-FR" smtClean="0"/>
              <a:t>28/11/2022</a:t>
            </a:fld>
            <a:endParaRPr lang="en-US" dirty="0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9D1B91-EF9C-42FB-BBE2-597FDE1B14D7}" type="datetime1">
              <a:rPr lang="fr-FR" smtClean="0"/>
              <a:t>28/11/2022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 hasCustomPrompt="1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733226-97BF-4FE9-8F44-80542C0EB53C}" type="datetime1">
              <a:rPr lang="fr-FR" smtClean="0"/>
              <a:t>28/11/2022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2FE938-1586-4780-B61A-DD3B60BAB93C}" type="datetime1">
              <a:rPr lang="fr-FR" smtClean="0"/>
              <a:t>28/11/2022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cteur droit 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57CE27EF-4081-4F92-AC85-8FD255C3955B}" type="datetime1">
              <a:rPr lang="fr-FR" smtClean="0"/>
              <a:t>28/11/2022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E52E25-1182-4E86-836C-7D703787597C}" type="datetime1">
              <a:rPr lang="fr-FR" smtClean="0"/>
              <a:t>28/11/2022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7B49E2-AD49-4B10-A213-CF194D4A25A3}" type="datetime1">
              <a:rPr lang="fr-FR" smtClean="0"/>
              <a:t>28/11/2022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FB4F25-64BB-460E-8192-B4AC51BA66FC}" type="datetime1">
              <a:rPr lang="fr-FR" smtClean="0"/>
              <a:t>28/11/2022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D66AC7-6890-4F0E-B000-A39D822B7C00}" type="datetime1">
              <a:rPr lang="fr-FR" smtClean="0"/>
              <a:t>28/11/2022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F7B0F5FB-B743-44F1-84BA-99C248DB6023}" type="datetime1">
              <a:rPr lang="fr-FR" smtClean="0"/>
              <a:t>28/11/2022</a:t>
            </a:fld>
            <a:endParaRPr lang="en-US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e l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" dirty="0"/>
              <a:t>Cliquez sur l’icône pour ajouter une image</a:t>
            </a:r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C80E5F3D-7A62-48B1-A43E-C6091B37429D}" type="datetime1">
              <a:rPr lang="fr-FR" smtClean="0"/>
              <a:t>28/11/2022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"/>
              <a:t>Modifiez les styles du texte du masque</a:t>
            </a:r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20D9D58-8984-498B-A4DA-61EAC8A72DD8}" type="datetime1">
              <a:rPr lang="fr-FR" smtClean="0"/>
              <a:t>28/11/2022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Zoom sur un logo&#10;&#10;Description générée automatiquement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fr" sz="3600" dirty="0">
                <a:solidFill>
                  <a:schemeClr val="tx1"/>
                </a:solidFill>
              </a:rPr>
              <a:t>Recommendation de contenu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fr" dirty="0">
                <a:solidFill>
                  <a:schemeClr val="tx1"/>
                </a:solidFill>
              </a:rPr>
              <a:t>Antonin Garret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DB2590C-F8ED-1462-B7CE-C9E8057F0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86" y="5694294"/>
            <a:ext cx="2226199" cy="105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fr" dirty="0"/>
              <a:t>Sommaire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0ADF3E-3675-04E8-7F90-E2043709E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indent="-400050">
              <a:buFont typeface="+mj-lt"/>
              <a:buAutoNum type="romanUcPeriod"/>
            </a:pPr>
            <a:r>
              <a:rPr lang="fr-FR" sz="2400" dirty="0"/>
              <a:t>Présentation du problème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2400" dirty="0"/>
              <a:t>Modèles analysés :</a:t>
            </a:r>
          </a:p>
          <a:p>
            <a:pPr marL="674370" lvl="1" indent="-400050">
              <a:buFont typeface="+mj-lt"/>
              <a:buAutoNum type="alphaLcPeriod"/>
            </a:pPr>
            <a:r>
              <a:rPr lang="fr-FR" sz="2400" dirty="0"/>
              <a:t>Collaborative </a:t>
            </a:r>
            <a:r>
              <a:rPr lang="fr-FR" sz="2400" dirty="0" err="1"/>
              <a:t>Filtering</a:t>
            </a:r>
            <a:endParaRPr lang="fr-FR" sz="2400" dirty="0"/>
          </a:p>
          <a:p>
            <a:pPr marL="674370" lvl="1" indent="-400050">
              <a:buFont typeface="+mj-lt"/>
              <a:buAutoNum type="alphaLcPeriod"/>
            </a:pPr>
            <a:r>
              <a:rPr lang="fr-FR" sz="2400" dirty="0"/>
              <a:t>Content-</a:t>
            </a:r>
            <a:r>
              <a:rPr lang="fr-FR" sz="2400" dirty="0" err="1"/>
              <a:t>based</a:t>
            </a:r>
            <a:r>
              <a:rPr lang="fr-FR" sz="2400" dirty="0"/>
              <a:t> </a:t>
            </a:r>
            <a:r>
              <a:rPr lang="fr-FR" sz="2400" dirty="0" err="1"/>
              <a:t>Filtering</a:t>
            </a:r>
            <a:endParaRPr lang="fr-FR" sz="2400" dirty="0"/>
          </a:p>
          <a:p>
            <a:pPr marL="400050" indent="-400050">
              <a:buFont typeface="+mj-lt"/>
              <a:buAutoNum type="romanUcPeriod"/>
            </a:pPr>
            <a:r>
              <a:rPr lang="fr-FR" sz="2400" dirty="0"/>
              <a:t>Architecture de l’application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2400" dirty="0"/>
              <a:t>Architecture cible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9449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fr" dirty="0"/>
              <a:t>I. Présentation du problème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0ADF3E-3675-04E8-7F90-E2043709E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584230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fr" dirty="0"/>
              <a:t>IV. Architecture cible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0D5CC64-09C7-336D-A70D-192E8F3AD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7283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fr"/>
              <a:t>Title Lorem Ipsum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7536157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64_TF78438558" id="{D9EAB963-68A7-41B0-84AC-6DCEBA0B29E9}" vid="{8501B65A-0E3C-4167-83F9-AC76A6F729D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{928914DE-C1B0-4255-ADDA-1A7C08CF8082}tf78438558_win32</Template>
  <TotalTime>785</TotalTime>
  <Words>64</Words>
  <Application>Microsoft Office PowerPoint</Application>
  <PresentationFormat>Grand écran</PresentationFormat>
  <Paragraphs>16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Calibri</vt:lpstr>
      <vt:lpstr>Century Gothic</vt:lpstr>
      <vt:lpstr>Garamond</vt:lpstr>
      <vt:lpstr>SavonVTI</vt:lpstr>
      <vt:lpstr>Recommendation de contenu</vt:lpstr>
      <vt:lpstr>Sommaire</vt:lpstr>
      <vt:lpstr>I. Présentation du problème</vt:lpstr>
      <vt:lpstr>IV. Architecture cible</vt:lpstr>
      <vt:lpstr>Title Lorem Ipsum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Recommendation de contenu</dc:title>
  <dc:creator>Antonin Garret</dc:creator>
  <cp:lastModifiedBy>Antonin Garret</cp:lastModifiedBy>
  <cp:revision>1</cp:revision>
  <dcterms:created xsi:type="dcterms:W3CDTF">2022-11-28T12:06:15Z</dcterms:created>
  <dcterms:modified xsi:type="dcterms:W3CDTF">2022-11-29T01:11:48Z</dcterms:modified>
</cp:coreProperties>
</file>