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7"/>
  </p:notesMasterIdLst>
  <p:handoutMasterIdLst>
    <p:handoutMasterId r:id="rId18"/>
  </p:handoutMasterIdLst>
  <p:sldIdLst>
    <p:sldId id="257" r:id="rId2"/>
    <p:sldId id="262" r:id="rId3"/>
    <p:sldId id="264" r:id="rId4"/>
    <p:sldId id="268" r:id="rId5"/>
    <p:sldId id="266" r:id="rId6"/>
    <p:sldId id="267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65" r:id="rId15"/>
    <p:sldId id="261" r:id="rId16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9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C15E35-B2FB-4805-8E05-183764791146}" type="doc">
      <dgm:prSet loTypeId="urn:microsoft.com/office/officeart/2005/8/layout/vList5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93EC65CF-5667-44BC-B9D4-B788C5B8E14A}">
      <dgm:prSet custT="1"/>
      <dgm:spPr/>
      <dgm:t>
        <a:bodyPr/>
        <a:lstStyle/>
        <a:p>
          <a:r>
            <a:rPr lang="fr-FR" sz="2400" dirty="0"/>
            <a:t>Basé sur les données de </a:t>
          </a:r>
          <a:r>
            <a:rPr lang="fr-FR" sz="2400" b="1" dirty="0"/>
            <a:t>Globo.com </a:t>
          </a:r>
          <a:r>
            <a:rPr lang="fr-FR" sz="2400" dirty="0"/>
            <a:t>:</a:t>
          </a:r>
          <a:endParaRPr lang="en-US" sz="2400" dirty="0"/>
        </a:p>
      </dgm:t>
    </dgm:pt>
    <dgm:pt modelId="{C0AAFB53-7AFD-47FA-B091-476A4479648A}" type="parTrans" cxnId="{E37F7473-5B87-4781-B9EA-2A4644209434}">
      <dgm:prSet/>
      <dgm:spPr/>
      <dgm:t>
        <a:bodyPr/>
        <a:lstStyle/>
        <a:p>
          <a:endParaRPr lang="en-US"/>
        </a:p>
      </dgm:t>
    </dgm:pt>
    <dgm:pt modelId="{2F114A41-4B34-4285-AD0D-7AEE79776E45}" type="sibTrans" cxnId="{E37F7473-5B87-4781-B9EA-2A4644209434}">
      <dgm:prSet/>
      <dgm:spPr/>
      <dgm:t>
        <a:bodyPr/>
        <a:lstStyle/>
        <a:p>
          <a:endParaRPr lang="en-US"/>
        </a:p>
      </dgm:t>
    </dgm:pt>
    <dgm:pt modelId="{5C02114E-F3D8-4772-B804-798344977236}">
      <dgm:prSet/>
      <dgm:spPr/>
      <dgm:t>
        <a:bodyPr/>
        <a:lstStyle/>
        <a:p>
          <a:r>
            <a:rPr lang="fr-FR"/>
            <a:t>Base de données d’articles de presse</a:t>
          </a:r>
          <a:endParaRPr lang="en-US"/>
        </a:p>
      </dgm:t>
    </dgm:pt>
    <dgm:pt modelId="{29C66FC8-369C-46D4-8214-6E78CBF18E40}" type="parTrans" cxnId="{1A046B75-BA1F-4D7C-B5E5-D62EBC83064B}">
      <dgm:prSet/>
      <dgm:spPr/>
      <dgm:t>
        <a:bodyPr/>
        <a:lstStyle/>
        <a:p>
          <a:endParaRPr lang="en-US"/>
        </a:p>
      </dgm:t>
    </dgm:pt>
    <dgm:pt modelId="{3A91FD92-BA5A-4FE0-885A-1B5BDABA0FA8}" type="sibTrans" cxnId="{1A046B75-BA1F-4D7C-B5E5-D62EBC83064B}">
      <dgm:prSet/>
      <dgm:spPr/>
      <dgm:t>
        <a:bodyPr/>
        <a:lstStyle/>
        <a:p>
          <a:endParaRPr lang="en-US"/>
        </a:p>
      </dgm:t>
    </dgm:pt>
    <dgm:pt modelId="{B9F42C5F-C4EE-4668-A7DB-3F3E09916AB8}">
      <dgm:prSet/>
      <dgm:spPr/>
      <dgm:t>
        <a:bodyPr/>
        <a:lstStyle/>
        <a:p>
          <a:r>
            <a:rPr lang="fr-FR"/>
            <a:t>364047 articles,  322897 utilisateurs</a:t>
          </a:r>
          <a:endParaRPr lang="en-US"/>
        </a:p>
      </dgm:t>
    </dgm:pt>
    <dgm:pt modelId="{17377D9C-4DC9-4CA5-9EA1-FC4B02B97C82}" type="parTrans" cxnId="{53044191-28B2-440D-B611-21E0F68E9A9D}">
      <dgm:prSet/>
      <dgm:spPr/>
      <dgm:t>
        <a:bodyPr/>
        <a:lstStyle/>
        <a:p>
          <a:endParaRPr lang="en-US"/>
        </a:p>
      </dgm:t>
    </dgm:pt>
    <dgm:pt modelId="{C27C05AE-0810-43EE-A08D-84C9387226BE}" type="sibTrans" cxnId="{53044191-28B2-440D-B611-21E0F68E9A9D}">
      <dgm:prSet/>
      <dgm:spPr/>
      <dgm:t>
        <a:bodyPr/>
        <a:lstStyle/>
        <a:p>
          <a:endParaRPr lang="en-US"/>
        </a:p>
      </dgm:t>
    </dgm:pt>
    <dgm:pt modelId="{174BCA71-F522-45DD-987B-76F2C530F16A}">
      <dgm:prSet/>
      <dgm:spPr/>
      <dgm:t>
        <a:bodyPr/>
        <a:lstStyle/>
        <a:p>
          <a:r>
            <a:rPr lang="fr-FR" dirty="0"/>
            <a:t>Données sur les interactions des utilisateurs avec les articles</a:t>
          </a:r>
          <a:endParaRPr lang="en-US" dirty="0"/>
        </a:p>
      </dgm:t>
    </dgm:pt>
    <dgm:pt modelId="{C636AC21-C8B4-4005-9843-2B529A9C47BC}" type="parTrans" cxnId="{1202BC01-D1CD-4890-AE3D-C8AFA8290777}">
      <dgm:prSet/>
      <dgm:spPr/>
      <dgm:t>
        <a:bodyPr/>
        <a:lstStyle/>
        <a:p>
          <a:endParaRPr lang="en-US"/>
        </a:p>
      </dgm:t>
    </dgm:pt>
    <dgm:pt modelId="{D743F099-1CB9-41A9-9722-1BE15C31A914}" type="sibTrans" cxnId="{1202BC01-D1CD-4890-AE3D-C8AFA8290777}">
      <dgm:prSet/>
      <dgm:spPr/>
      <dgm:t>
        <a:bodyPr/>
        <a:lstStyle/>
        <a:p>
          <a:endParaRPr lang="en-US"/>
        </a:p>
      </dgm:t>
    </dgm:pt>
    <dgm:pt modelId="{177AB1D9-F42D-4C5D-821F-3C823D2DC059}">
      <dgm:prSet custT="1"/>
      <dgm:spPr/>
      <dgm:t>
        <a:bodyPr/>
        <a:lstStyle/>
        <a:p>
          <a:r>
            <a:rPr lang="fr-FR" sz="2400" dirty="0"/>
            <a:t>Prévoir une architecture pour l’application :</a:t>
          </a:r>
          <a:endParaRPr lang="en-US" sz="2400" dirty="0"/>
        </a:p>
      </dgm:t>
    </dgm:pt>
    <dgm:pt modelId="{B5FFCA95-B3BB-4B04-A007-6A90DCA93D78}" type="parTrans" cxnId="{F878E9DA-A69E-4F61-A304-FAA56D05A24D}">
      <dgm:prSet/>
      <dgm:spPr/>
      <dgm:t>
        <a:bodyPr/>
        <a:lstStyle/>
        <a:p>
          <a:endParaRPr lang="en-US"/>
        </a:p>
      </dgm:t>
    </dgm:pt>
    <dgm:pt modelId="{D218C777-42B1-4084-A14F-0AA2D48FEA1D}" type="sibTrans" cxnId="{F878E9DA-A69E-4F61-A304-FAA56D05A24D}">
      <dgm:prSet/>
      <dgm:spPr/>
      <dgm:t>
        <a:bodyPr/>
        <a:lstStyle/>
        <a:p>
          <a:endParaRPr lang="en-US"/>
        </a:p>
      </dgm:t>
    </dgm:pt>
    <dgm:pt modelId="{5F3FC840-652F-4A79-8AE0-AA78E12EF708}">
      <dgm:prSet/>
      <dgm:spPr/>
      <dgm:t>
        <a:bodyPr/>
        <a:lstStyle/>
        <a:p>
          <a:r>
            <a:rPr lang="fr-FR"/>
            <a:t>API pour accéder aux recommandations</a:t>
          </a:r>
          <a:endParaRPr lang="en-US"/>
        </a:p>
      </dgm:t>
    </dgm:pt>
    <dgm:pt modelId="{015F408A-A1FF-47B7-A58C-DEA0A631AA0B}" type="parTrans" cxnId="{9020623E-0E19-48BE-851C-2F69E7A4801E}">
      <dgm:prSet/>
      <dgm:spPr/>
      <dgm:t>
        <a:bodyPr/>
        <a:lstStyle/>
        <a:p>
          <a:endParaRPr lang="en-US"/>
        </a:p>
      </dgm:t>
    </dgm:pt>
    <dgm:pt modelId="{2D51F331-981B-403D-978F-227A328B76FC}" type="sibTrans" cxnId="{9020623E-0E19-48BE-851C-2F69E7A4801E}">
      <dgm:prSet/>
      <dgm:spPr/>
      <dgm:t>
        <a:bodyPr/>
        <a:lstStyle/>
        <a:p>
          <a:endParaRPr lang="en-US"/>
        </a:p>
      </dgm:t>
    </dgm:pt>
    <dgm:pt modelId="{B70619B8-DBCA-497D-ABBC-82FB34FFE7CA}">
      <dgm:prSet/>
      <dgm:spPr/>
      <dgm:t>
        <a:bodyPr/>
        <a:lstStyle/>
        <a:p>
          <a:r>
            <a:rPr lang="fr-FR"/>
            <a:t>Ajout d’un  nouvel utilisateur</a:t>
          </a:r>
          <a:endParaRPr lang="en-US"/>
        </a:p>
      </dgm:t>
    </dgm:pt>
    <dgm:pt modelId="{8C69D60B-2E3D-427A-8FFC-55501DF90E8C}" type="parTrans" cxnId="{215526F6-DC71-4A13-98E0-662340F7B422}">
      <dgm:prSet/>
      <dgm:spPr/>
      <dgm:t>
        <a:bodyPr/>
        <a:lstStyle/>
        <a:p>
          <a:endParaRPr lang="en-US"/>
        </a:p>
      </dgm:t>
    </dgm:pt>
    <dgm:pt modelId="{AE5B0096-C02E-4F6C-AC93-03B9B07AE65B}" type="sibTrans" cxnId="{215526F6-DC71-4A13-98E0-662340F7B422}">
      <dgm:prSet/>
      <dgm:spPr/>
      <dgm:t>
        <a:bodyPr/>
        <a:lstStyle/>
        <a:p>
          <a:endParaRPr lang="en-US"/>
        </a:p>
      </dgm:t>
    </dgm:pt>
    <dgm:pt modelId="{4255FDAF-33B3-41E8-ABEC-60E8989EFDDB}">
      <dgm:prSet/>
      <dgm:spPr/>
      <dgm:t>
        <a:bodyPr/>
        <a:lstStyle/>
        <a:p>
          <a:r>
            <a:rPr lang="fr-FR"/>
            <a:t>Ajout d’un nouvel article</a:t>
          </a:r>
          <a:endParaRPr lang="en-US"/>
        </a:p>
      </dgm:t>
    </dgm:pt>
    <dgm:pt modelId="{E8525BE7-44FE-4209-BD5A-285925EF0143}" type="parTrans" cxnId="{790768A0-7B19-4F43-A4E5-5621CEE3EB16}">
      <dgm:prSet/>
      <dgm:spPr/>
      <dgm:t>
        <a:bodyPr/>
        <a:lstStyle/>
        <a:p>
          <a:endParaRPr lang="en-US"/>
        </a:p>
      </dgm:t>
    </dgm:pt>
    <dgm:pt modelId="{FCE1E07E-6323-450C-9699-F37BFDB25166}" type="sibTrans" cxnId="{790768A0-7B19-4F43-A4E5-5621CEE3EB16}">
      <dgm:prSet/>
      <dgm:spPr/>
      <dgm:t>
        <a:bodyPr/>
        <a:lstStyle/>
        <a:p>
          <a:endParaRPr lang="en-US"/>
        </a:p>
      </dgm:t>
    </dgm:pt>
    <dgm:pt modelId="{17BD78E2-5D8C-40CB-B4BA-560D1C47D8B9}" type="pres">
      <dgm:prSet presAssocID="{6CC15E35-B2FB-4805-8E05-183764791146}" presName="Name0" presStyleCnt="0">
        <dgm:presLayoutVars>
          <dgm:dir/>
          <dgm:animLvl val="lvl"/>
          <dgm:resizeHandles val="exact"/>
        </dgm:presLayoutVars>
      </dgm:prSet>
      <dgm:spPr/>
    </dgm:pt>
    <dgm:pt modelId="{593D9C1D-4FCB-4396-992D-3934CB12D170}" type="pres">
      <dgm:prSet presAssocID="{93EC65CF-5667-44BC-B9D4-B788C5B8E14A}" presName="linNode" presStyleCnt="0"/>
      <dgm:spPr/>
    </dgm:pt>
    <dgm:pt modelId="{ED04037F-1117-46C5-9E0C-28EC06BF26C7}" type="pres">
      <dgm:prSet presAssocID="{93EC65CF-5667-44BC-B9D4-B788C5B8E14A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C378B0FC-048E-4947-B3FE-709083E1CFFB}" type="pres">
      <dgm:prSet presAssocID="{93EC65CF-5667-44BC-B9D4-B788C5B8E14A}" presName="descendantText" presStyleLbl="alignAccFollowNode1" presStyleIdx="0" presStyleCnt="2">
        <dgm:presLayoutVars>
          <dgm:bulletEnabled val="1"/>
        </dgm:presLayoutVars>
      </dgm:prSet>
      <dgm:spPr/>
    </dgm:pt>
    <dgm:pt modelId="{300A159D-A995-400D-81E3-6DF91733E051}" type="pres">
      <dgm:prSet presAssocID="{2F114A41-4B34-4285-AD0D-7AEE79776E45}" presName="sp" presStyleCnt="0"/>
      <dgm:spPr/>
    </dgm:pt>
    <dgm:pt modelId="{C9A51830-1F25-48CC-8E31-080296305C85}" type="pres">
      <dgm:prSet presAssocID="{177AB1D9-F42D-4C5D-821F-3C823D2DC059}" presName="linNode" presStyleCnt="0"/>
      <dgm:spPr/>
    </dgm:pt>
    <dgm:pt modelId="{4039B175-B62D-4F00-95CE-CABD4E89A79A}" type="pres">
      <dgm:prSet presAssocID="{177AB1D9-F42D-4C5D-821F-3C823D2DC059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B2BC9839-6BA9-4953-B312-764B34D59394}" type="pres">
      <dgm:prSet presAssocID="{177AB1D9-F42D-4C5D-821F-3C823D2DC059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1202BC01-D1CD-4890-AE3D-C8AFA8290777}" srcId="{93EC65CF-5667-44BC-B9D4-B788C5B8E14A}" destId="{174BCA71-F522-45DD-987B-76F2C530F16A}" srcOrd="2" destOrd="0" parTransId="{C636AC21-C8B4-4005-9843-2B529A9C47BC}" sibTransId="{D743F099-1CB9-41A9-9722-1BE15C31A914}"/>
    <dgm:cxn modelId="{94066609-00E6-4791-9E20-5B7B8CE76FDE}" type="presOf" srcId="{5F3FC840-652F-4A79-8AE0-AA78E12EF708}" destId="{B2BC9839-6BA9-4953-B312-764B34D59394}" srcOrd="0" destOrd="0" presId="urn:microsoft.com/office/officeart/2005/8/layout/vList5"/>
    <dgm:cxn modelId="{9020623E-0E19-48BE-851C-2F69E7A4801E}" srcId="{177AB1D9-F42D-4C5D-821F-3C823D2DC059}" destId="{5F3FC840-652F-4A79-8AE0-AA78E12EF708}" srcOrd="0" destOrd="0" parTransId="{015F408A-A1FF-47B7-A58C-DEA0A631AA0B}" sibTransId="{2D51F331-981B-403D-978F-227A328B76FC}"/>
    <dgm:cxn modelId="{ED70A943-598B-4B7D-B4AE-E85CD5DFD637}" type="presOf" srcId="{4255FDAF-33B3-41E8-ABEC-60E8989EFDDB}" destId="{B2BC9839-6BA9-4953-B312-764B34D59394}" srcOrd="0" destOrd="2" presId="urn:microsoft.com/office/officeart/2005/8/layout/vList5"/>
    <dgm:cxn modelId="{8E868C50-0273-467F-ABFD-C97FA1FE1145}" type="presOf" srcId="{177AB1D9-F42D-4C5D-821F-3C823D2DC059}" destId="{4039B175-B62D-4F00-95CE-CABD4E89A79A}" srcOrd="0" destOrd="0" presId="urn:microsoft.com/office/officeart/2005/8/layout/vList5"/>
    <dgm:cxn modelId="{E37F7473-5B87-4781-B9EA-2A4644209434}" srcId="{6CC15E35-B2FB-4805-8E05-183764791146}" destId="{93EC65CF-5667-44BC-B9D4-B788C5B8E14A}" srcOrd="0" destOrd="0" parTransId="{C0AAFB53-7AFD-47FA-B091-476A4479648A}" sibTransId="{2F114A41-4B34-4285-AD0D-7AEE79776E45}"/>
    <dgm:cxn modelId="{1A046B75-BA1F-4D7C-B5E5-D62EBC83064B}" srcId="{93EC65CF-5667-44BC-B9D4-B788C5B8E14A}" destId="{5C02114E-F3D8-4772-B804-798344977236}" srcOrd="0" destOrd="0" parTransId="{29C66FC8-369C-46D4-8214-6E78CBF18E40}" sibTransId="{3A91FD92-BA5A-4FE0-885A-1B5BDABA0FA8}"/>
    <dgm:cxn modelId="{835F9678-4E22-45C5-8F8D-29544F8790CE}" type="presOf" srcId="{174BCA71-F522-45DD-987B-76F2C530F16A}" destId="{C378B0FC-048E-4947-B3FE-709083E1CFFB}" srcOrd="0" destOrd="2" presId="urn:microsoft.com/office/officeart/2005/8/layout/vList5"/>
    <dgm:cxn modelId="{4C12D97A-C757-4909-9C25-41AF21EBCEB9}" type="presOf" srcId="{5C02114E-F3D8-4772-B804-798344977236}" destId="{C378B0FC-048E-4947-B3FE-709083E1CFFB}" srcOrd="0" destOrd="0" presId="urn:microsoft.com/office/officeart/2005/8/layout/vList5"/>
    <dgm:cxn modelId="{9FA76783-57DD-4C77-BF23-BBFBCD5D9400}" type="presOf" srcId="{6CC15E35-B2FB-4805-8E05-183764791146}" destId="{17BD78E2-5D8C-40CB-B4BA-560D1C47D8B9}" srcOrd="0" destOrd="0" presId="urn:microsoft.com/office/officeart/2005/8/layout/vList5"/>
    <dgm:cxn modelId="{53044191-28B2-440D-B611-21E0F68E9A9D}" srcId="{93EC65CF-5667-44BC-B9D4-B788C5B8E14A}" destId="{B9F42C5F-C4EE-4668-A7DB-3F3E09916AB8}" srcOrd="1" destOrd="0" parTransId="{17377D9C-4DC9-4CA5-9EA1-FC4B02B97C82}" sibTransId="{C27C05AE-0810-43EE-A08D-84C9387226BE}"/>
    <dgm:cxn modelId="{201CDE9B-5A9D-4BB3-893A-EA03F5C632AB}" type="presOf" srcId="{B9F42C5F-C4EE-4668-A7DB-3F3E09916AB8}" destId="{C378B0FC-048E-4947-B3FE-709083E1CFFB}" srcOrd="0" destOrd="1" presId="urn:microsoft.com/office/officeart/2005/8/layout/vList5"/>
    <dgm:cxn modelId="{790768A0-7B19-4F43-A4E5-5621CEE3EB16}" srcId="{177AB1D9-F42D-4C5D-821F-3C823D2DC059}" destId="{4255FDAF-33B3-41E8-ABEC-60E8989EFDDB}" srcOrd="2" destOrd="0" parTransId="{E8525BE7-44FE-4209-BD5A-285925EF0143}" sibTransId="{FCE1E07E-6323-450C-9699-F37BFDB25166}"/>
    <dgm:cxn modelId="{3F4894B0-1275-4B36-AFA0-4F07706625F3}" type="presOf" srcId="{B70619B8-DBCA-497D-ABBC-82FB34FFE7CA}" destId="{B2BC9839-6BA9-4953-B312-764B34D59394}" srcOrd="0" destOrd="1" presId="urn:microsoft.com/office/officeart/2005/8/layout/vList5"/>
    <dgm:cxn modelId="{593925D3-DD9A-4E6E-8129-412FF3501DB6}" type="presOf" srcId="{93EC65CF-5667-44BC-B9D4-B788C5B8E14A}" destId="{ED04037F-1117-46C5-9E0C-28EC06BF26C7}" srcOrd="0" destOrd="0" presId="urn:microsoft.com/office/officeart/2005/8/layout/vList5"/>
    <dgm:cxn modelId="{F878E9DA-A69E-4F61-A304-FAA56D05A24D}" srcId="{6CC15E35-B2FB-4805-8E05-183764791146}" destId="{177AB1D9-F42D-4C5D-821F-3C823D2DC059}" srcOrd="1" destOrd="0" parTransId="{B5FFCA95-B3BB-4B04-A007-6A90DCA93D78}" sibTransId="{D218C777-42B1-4084-A14F-0AA2D48FEA1D}"/>
    <dgm:cxn modelId="{215526F6-DC71-4A13-98E0-662340F7B422}" srcId="{177AB1D9-F42D-4C5D-821F-3C823D2DC059}" destId="{B70619B8-DBCA-497D-ABBC-82FB34FFE7CA}" srcOrd="1" destOrd="0" parTransId="{8C69D60B-2E3D-427A-8FFC-55501DF90E8C}" sibTransId="{AE5B0096-C02E-4F6C-AC93-03B9B07AE65B}"/>
    <dgm:cxn modelId="{E48E2942-01DD-4F52-B8B1-A3291BD2826F}" type="presParOf" srcId="{17BD78E2-5D8C-40CB-B4BA-560D1C47D8B9}" destId="{593D9C1D-4FCB-4396-992D-3934CB12D170}" srcOrd="0" destOrd="0" presId="urn:microsoft.com/office/officeart/2005/8/layout/vList5"/>
    <dgm:cxn modelId="{29486639-A9B2-41E6-958E-718B5138C537}" type="presParOf" srcId="{593D9C1D-4FCB-4396-992D-3934CB12D170}" destId="{ED04037F-1117-46C5-9E0C-28EC06BF26C7}" srcOrd="0" destOrd="0" presId="urn:microsoft.com/office/officeart/2005/8/layout/vList5"/>
    <dgm:cxn modelId="{BE1245FA-5009-4B6B-BEA7-9846CBF90366}" type="presParOf" srcId="{593D9C1D-4FCB-4396-992D-3934CB12D170}" destId="{C378B0FC-048E-4947-B3FE-709083E1CFFB}" srcOrd="1" destOrd="0" presId="urn:microsoft.com/office/officeart/2005/8/layout/vList5"/>
    <dgm:cxn modelId="{E7DB131D-4B48-43CD-BF4D-A0279445BDFD}" type="presParOf" srcId="{17BD78E2-5D8C-40CB-B4BA-560D1C47D8B9}" destId="{300A159D-A995-400D-81E3-6DF91733E051}" srcOrd="1" destOrd="0" presId="urn:microsoft.com/office/officeart/2005/8/layout/vList5"/>
    <dgm:cxn modelId="{9DD240A8-E819-4EC0-9860-16B3C38E6617}" type="presParOf" srcId="{17BD78E2-5D8C-40CB-B4BA-560D1C47D8B9}" destId="{C9A51830-1F25-48CC-8E31-080296305C85}" srcOrd="2" destOrd="0" presId="urn:microsoft.com/office/officeart/2005/8/layout/vList5"/>
    <dgm:cxn modelId="{A1DEB8F9-D7A3-4A4B-A041-617AB66B18B6}" type="presParOf" srcId="{C9A51830-1F25-48CC-8E31-080296305C85}" destId="{4039B175-B62D-4F00-95CE-CABD4E89A79A}" srcOrd="0" destOrd="0" presId="urn:microsoft.com/office/officeart/2005/8/layout/vList5"/>
    <dgm:cxn modelId="{D6582420-A15A-4D8E-9EB3-AC5EEEA3C923}" type="presParOf" srcId="{C9A51830-1F25-48CC-8E31-080296305C85}" destId="{B2BC9839-6BA9-4953-B312-764B34D5939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B2CE673-CD96-4B0B-989D-91DBB261AABC}" type="doc">
      <dgm:prSet loTypeId="urn:microsoft.com/office/officeart/2005/8/layout/list1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E1388CD8-904E-417C-8892-DDA4B95ED6F9}">
      <dgm:prSet/>
      <dgm:spPr/>
      <dgm:t>
        <a:bodyPr/>
        <a:lstStyle/>
        <a:p>
          <a:r>
            <a:rPr lang="fr-FR"/>
            <a:t>Séparation des cliques selon les dates</a:t>
          </a:r>
          <a:endParaRPr lang="en-US"/>
        </a:p>
      </dgm:t>
    </dgm:pt>
    <dgm:pt modelId="{E835695D-898A-414E-B237-E32BFF06B88D}" type="parTrans" cxnId="{52BC3438-5135-459C-BD01-AF06A8B9924C}">
      <dgm:prSet/>
      <dgm:spPr/>
      <dgm:t>
        <a:bodyPr/>
        <a:lstStyle/>
        <a:p>
          <a:endParaRPr lang="en-US"/>
        </a:p>
      </dgm:t>
    </dgm:pt>
    <dgm:pt modelId="{C30F7A06-4472-4470-B799-89EFFB645292}" type="sibTrans" cxnId="{52BC3438-5135-459C-BD01-AF06A8B9924C}">
      <dgm:prSet/>
      <dgm:spPr/>
      <dgm:t>
        <a:bodyPr/>
        <a:lstStyle/>
        <a:p>
          <a:endParaRPr lang="en-US"/>
        </a:p>
      </dgm:t>
    </dgm:pt>
    <dgm:pt modelId="{9F59A54B-2221-4492-BF74-393073732F5A}">
      <dgm:prSet/>
      <dgm:spPr/>
      <dgm:t>
        <a:bodyPr/>
        <a:lstStyle/>
        <a:p>
          <a:r>
            <a:rPr lang="fr-FR"/>
            <a:t>Entrainement : 80% des cliques les plus anciens</a:t>
          </a:r>
          <a:endParaRPr lang="en-US"/>
        </a:p>
      </dgm:t>
    </dgm:pt>
    <dgm:pt modelId="{DD911FAE-E96C-4CCB-A3F2-E1CEE845AF6E}" type="parTrans" cxnId="{88FC5FAF-BD51-45D9-9189-0A60A833BF24}">
      <dgm:prSet/>
      <dgm:spPr/>
      <dgm:t>
        <a:bodyPr/>
        <a:lstStyle/>
        <a:p>
          <a:endParaRPr lang="en-US"/>
        </a:p>
      </dgm:t>
    </dgm:pt>
    <dgm:pt modelId="{F5E1017A-AA9B-475E-8D12-2B436C02DC18}" type="sibTrans" cxnId="{88FC5FAF-BD51-45D9-9189-0A60A833BF24}">
      <dgm:prSet/>
      <dgm:spPr/>
      <dgm:t>
        <a:bodyPr/>
        <a:lstStyle/>
        <a:p>
          <a:endParaRPr lang="en-US"/>
        </a:p>
      </dgm:t>
    </dgm:pt>
    <dgm:pt modelId="{8962C03C-DA9B-4BB1-9CFE-DD910FCB7DD3}">
      <dgm:prSet/>
      <dgm:spPr/>
      <dgm:t>
        <a:bodyPr/>
        <a:lstStyle/>
        <a:p>
          <a:r>
            <a:rPr lang="fr-FR"/>
            <a:t>Validation : 20% des cliques les plus récents</a:t>
          </a:r>
          <a:endParaRPr lang="en-US"/>
        </a:p>
      </dgm:t>
    </dgm:pt>
    <dgm:pt modelId="{A1F7C38A-222E-4F90-8A1D-F824D5BC7A65}" type="parTrans" cxnId="{6EE16620-40DD-4519-BCD6-4771A7621972}">
      <dgm:prSet/>
      <dgm:spPr/>
      <dgm:t>
        <a:bodyPr/>
        <a:lstStyle/>
        <a:p>
          <a:endParaRPr lang="en-US"/>
        </a:p>
      </dgm:t>
    </dgm:pt>
    <dgm:pt modelId="{01FCB230-C2B8-4C67-BB16-0D294734FDE2}" type="sibTrans" cxnId="{6EE16620-40DD-4519-BCD6-4771A7621972}">
      <dgm:prSet/>
      <dgm:spPr/>
      <dgm:t>
        <a:bodyPr/>
        <a:lstStyle/>
        <a:p>
          <a:endParaRPr lang="en-US"/>
        </a:p>
      </dgm:t>
    </dgm:pt>
    <dgm:pt modelId="{D4FA67CA-956A-46C5-9A70-C61A908A896A}">
      <dgm:prSet/>
      <dgm:spPr/>
      <dgm:t>
        <a:bodyPr/>
        <a:lstStyle/>
        <a:p>
          <a:r>
            <a:rPr lang="fr-FR"/>
            <a:t>Test des modèles :</a:t>
          </a:r>
          <a:endParaRPr lang="en-US"/>
        </a:p>
      </dgm:t>
    </dgm:pt>
    <dgm:pt modelId="{F98E7533-D3D7-47F4-BE83-89B035069B5A}" type="parTrans" cxnId="{5259B4B1-EE35-4FBB-BC32-859DFCD20D29}">
      <dgm:prSet/>
      <dgm:spPr/>
      <dgm:t>
        <a:bodyPr/>
        <a:lstStyle/>
        <a:p>
          <a:endParaRPr lang="en-US"/>
        </a:p>
      </dgm:t>
    </dgm:pt>
    <dgm:pt modelId="{F9318C11-BB38-4684-A104-DAD8AA37E898}" type="sibTrans" cxnId="{5259B4B1-EE35-4FBB-BC32-859DFCD20D29}">
      <dgm:prSet/>
      <dgm:spPr/>
      <dgm:t>
        <a:bodyPr/>
        <a:lstStyle/>
        <a:p>
          <a:endParaRPr lang="en-US"/>
        </a:p>
      </dgm:t>
    </dgm:pt>
    <dgm:pt modelId="{B0FC60BA-A894-422A-84C8-FA7A7EBC7D6E}">
      <dgm:prSet/>
      <dgm:spPr/>
      <dgm:t>
        <a:bodyPr/>
        <a:lstStyle/>
        <a:p>
          <a:r>
            <a:rPr lang="fr-FR" sz="1700"/>
            <a:t>Recommandation de 5 articles par utilisateur</a:t>
          </a:r>
          <a:endParaRPr lang="en-US" sz="1700"/>
        </a:p>
      </dgm:t>
    </dgm:pt>
    <dgm:pt modelId="{E8B12CFD-41D4-4338-ACFD-D63DB3ACE0A2}" type="parTrans" cxnId="{7BCC5CC4-4A20-4EB6-8926-96C3E0AC3B73}">
      <dgm:prSet/>
      <dgm:spPr/>
      <dgm:t>
        <a:bodyPr/>
        <a:lstStyle/>
        <a:p>
          <a:endParaRPr lang="en-US"/>
        </a:p>
      </dgm:t>
    </dgm:pt>
    <dgm:pt modelId="{6A72A8FC-714C-4C57-A355-B04AE98483C7}" type="sibTrans" cxnId="{7BCC5CC4-4A20-4EB6-8926-96C3E0AC3B73}">
      <dgm:prSet/>
      <dgm:spPr/>
      <dgm:t>
        <a:bodyPr/>
        <a:lstStyle/>
        <a:p>
          <a:endParaRPr lang="en-US"/>
        </a:p>
      </dgm:t>
    </dgm:pt>
    <dgm:pt modelId="{83469F38-DE8B-49C6-9DBF-0C056CE49EEF}">
      <dgm:prSet/>
      <dgm:spPr/>
      <dgm:t>
        <a:bodyPr/>
        <a:lstStyle/>
        <a:p>
          <a:r>
            <a:rPr lang="fr-FR" sz="1700"/>
            <a:t>Précision de la recommandation : </a:t>
          </a:r>
          <a:endParaRPr lang="en-US" sz="1700"/>
        </a:p>
      </dgm:t>
    </dgm:pt>
    <dgm:pt modelId="{1381F74F-378A-4025-B0F5-892EB3B35232}" type="parTrans" cxnId="{6E302A8A-7206-43F8-94AD-8AA22E04CA53}">
      <dgm:prSet/>
      <dgm:spPr/>
      <dgm:t>
        <a:bodyPr/>
        <a:lstStyle/>
        <a:p>
          <a:endParaRPr lang="en-US"/>
        </a:p>
      </dgm:t>
    </dgm:pt>
    <dgm:pt modelId="{64F93908-71FC-45DA-99F6-C817151533B9}" type="sibTrans" cxnId="{6E302A8A-7206-43F8-94AD-8AA22E04CA53}">
      <dgm:prSet/>
      <dgm:spPr/>
      <dgm:t>
        <a:bodyPr/>
        <a:lstStyle/>
        <a:p>
          <a:endParaRPr lang="en-US"/>
        </a:p>
      </dgm:t>
    </dgm:pt>
    <dgm:pt modelId="{A47CDE1E-DCA3-4117-B370-556021E174FE}">
      <dgm:prSet custT="1"/>
      <dgm:spPr/>
      <dgm:t>
        <a:bodyPr/>
        <a:lstStyle/>
        <a:p>
          <a:r>
            <a:rPr lang="fr-FR" sz="1400" dirty="0"/>
            <a:t>Nombre articles recommandés lus par l’utilisateur dans le jeu de validation / 5</a:t>
          </a:r>
          <a:endParaRPr lang="en-US" sz="1400" dirty="0"/>
        </a:p>
      </dgm:t>
    </dgm:pt>
    <dgm:pt modelId="{4CFFC4C0-E49D-4815-B9D1-BC7B4F9594B3}" type="parTrans" cxnId="{C283BAED-8C20-4635-83CE-441C024ADC80}">
      <dgm:prSet/>
      <dgm:spPr/>
      <dgm:t>
        <a:bodyPr/>
        <a:lstStyle/>
        <a:p>
          <a:endParaRPr lang="en-US"/>
        </a:p>
      </dgm:t>
    </dgm:pt>
    <dgm:pt modelId="{4EEED6F2-4074-493C-A8E5-BCA1C8F884E9}" type="sibTrans" cxnId="{C283BAED-8C20-4635-83CE-441C024ADC80}">
      <dgm:prSet/>
      <dgm:spPr/>
      <dgm:t>
        <a:bodyPr/>
        <a:lstStyle/>
        <a:p>
          <a:endParaRPr lang="en-US"/>
        </a:p>
      </dgm:t>
    </dgm:pt>
    <dgm:pt modelId="{E6140ACE-C927-424D-BC5A-BF077E8F5EE7}">
      <dgm:prSet/>
      <dgm:spPr/>
      <dgm:t>
        <a:bodyPr/>
        <a:lstStyle/>
        <a:p>
          <a:r>
            <a:rPr lang="fr-FR"/>
            <a:t>Sélection des utilisateurs :</a:t>
          </a:r>
          <a:endParaRPr lang="en-US"/>
        </a:p>
      </dgm:t>
    </dgm:pt>
    <dgm:pt modelId="{7111A2E1-D468-451E-BF46-41BCEE456F36}" type="parTrans" cxnId="{C54CB9CC-0CD7-4F3A-9C3A-1C2B0ACD80DD}">
      <dgm:prSet/>
      <dgm:spPr/>
      <dgm:t>
        <a:bodyPr/>
        <a:lstStyle/>
        <a:p>
          <a:endParaRPr lang="en-US"/>
        </a:p>
      </dgm:t>
    </dgm:pt>
    <dgm:pt modelId="{D074E5C7-BFFC-41C8-9486-D5EB8B340731}" type="sibTrans" cxnId="{C54CB9CC-0CD7-4F3A-9C3A-1C2B0ACD80DD}">
      <dgm:prSet/>
      <dgm:spPr/>
      <dgm:t>
        <a:bodyPr/>
        <a:lstStyle/>
        <a:p>
          <a:endParaRPr lang="en-US"/>
        </a:p>
      </dgm:t>
    </dgm:pt>
    <dgm:pt modelId="{3CE6FAA3-BB81-4991-889D-795B53DEA365}">
      <dgm:prSet/>
      <dgm:spPr/>
      <dgm:t>
        <a:bodyPr/>
        <a:lstStyle/>
        <a:p>
          <a:r>
            <a:rPr lang="fr-FR"/>
            <a:t>Ayant lus au moins 5 articles dans le jeu de validation</a:t>
          </a:r>
          <a:endParaRPr lang="en-US"/>
        </a:p>
      </dgm:t>
    </dgm:pt>
    <dgm:pt modelId="{770E7711-E384-4751-B529-7B1A0C590054}" type="parTrans" cxnId="{BAD5E9D1-453D-405B-A70D-563FF86956B5}">
      <dgm:prSet/>
      <dgm:spPr/>
      <dgm:t>
        <a:bodyPr/>
        <a:lstStyle/>
        <a:p>
          <a:endParaRPr lang="en-US"/>
        </a:p>
      </dgm:t>
    </dgm:pt>
    <dgm:pt modelId="{AC38D105-EA3F-4222-B056-AB3ED1BF6F1B}" type="sibTrans" cxnId="{BAD5E9D1-453D-405B-A70D-563FF86956B5}">
      <dgm:prSet/>
      <dgm:spPr/>
      <dgm:t>
        <a:bodyPr/>
        <a:lstStyle/>
        <a:p>
          <a:endParaRPr lang="en-US"/>
        </a:p>
      </dgm:t>
    </dgm:pt>
    <dgm:pt modelId="{CFA61834-6493-4DD9-A1D2-351383CB5BC6}">
      <dgm:prSet/>
      <dgm:spPr/>
      <dgm:t>
        <a:bodyPr/>
        <a:lstStyle/>
        <a:p>
          <a:r>
            <a:rPr lang="fr-FR" dirty="0"/>
            <a:t>Ayant lus au moins 1 articles dans le jeu d’entrainement</a:t>
          </a:r>
          <a:endParaRPr lang="en-US" dirty="0"/>
        </a:p>
      </dgm:t>
    </dgm:pt>
    <dgm:pt modelId="{6B129610-0F45-4167-81A1-FB657C7271B3}" type="parTrans" cxnId="{F5C935FE-58EB-4A8A-BF5D-8A486DBDDA73}">
      <dgm:prSet/>
      <dgm:spPr/>
      <dgm:t>
        <a:bodyPr/>
        <a:lstStyle/>
        <a:p>
          <a:endParaRPr lang="en-US"/>
        </a:p>
      </dgm:t>
    </dgm:pt>
    <dgm:pt modelId="{DCB8E9A8-EA7F-461D-8BBA-73E561ED79FA}" type="sibTrans" cxnId="{F5C935FE-58EB-4A8A-BF5D-8A486DBDDA73}">
      <dgm:prSet/>
      <dgm:spPr/>
      <dgm:t>
        <a:bodyPr/>
        <a:lstStyle/>
        <a:p>
          <a:endParaRPr lang="en-US"/>
        </a:p>
      </dgm:t>
    </dgm:pt>
    <dgm:pt modelId="{3CDC14B6-FCA9-4771-A885-D81F7161EA26}">
      <dgm:prSet/>
      <dgm:spPr/>
      <dgm:t>
        <a:bodyPr/>
        <a:lstStyle/>
        <a:p>
          <a:r>
            <a:rPr lang="fr-FR"/>
            <a:t>20 497 utilisateurs</a:t>
          </a:r>
          <a:endParaRPr lang="en-US"/>
        </a:p>
      </dgm:t>
    </dgm:pt>
    <dgm:pt modelId="{05838395-44A2-411A-9C8B-38647095D517}" type="parTrans" cxnId="{39DA6F86-AC8C-4213-97A4-328E413E32EA}">
      <dgm:prSet/>
      <dgm:spPr/>
      <dgm:t>
        <a:bodyPr/>
        <a:lstStyle/>
        <a:p>
          <a:endParaRPr lang="en-US"/>
        </a:p>
      </dgm:t>
    </dgm:pt>
    <dgm:pt modelId="{50E09CCB-ED94-4214-A18B-7A61093064F5}" type="sibTrans" cxnId="{39DA6F86-AC8C-4213-97A4-328E413E32EA}">
      <dgm:prSet/>
      <dgm:spPr/>
      <dgm:t>
        <a:bodyPr/>
        <a:lstStyle/>
        <a:p>
          <a:endParaRPr lang="en-US"/>
        </a:p>
      </dgm:t>
    </dgm:pt>
    <dgm:pt modelId="{B493D576-0530-4110-B7FF-40703E009565}" type="pres">
      <dgm:prSet presAssocID="{8B2CE673-CD96-4B0B-989D-91DBB261AABC}" presName="linear" presStyleCnt="0">
        <dgm:presLayoutVars>
          <dgm:dir/>
          <dgm:animLvl val="lvl"/>
          <dgm:resizeHandles val="exact"/>
        </dgm:presLayoutVars>
      </dgm:prSet>
      <dgm:spPr/>
    </dgm:pt>
    <dgm:pt modelId="{05309341-1CD5-44AA-BB32-75078346D1DA}" type="pres">
      <dgm:prSet presAssocID="{E1388CD8-904E-417C-8892-DDA4B95ED6F9}" presName="parentLin" presStyleCnt="0"/>
      <dgm:spPr/>
    </dgm:pt>
    <dgm:pt modelId="{46CA2FC9-993D-4746-9EBD-E3AE169C1EE9}" type="pres">
      <dgm:prSet presAssocID="{E1388CD8-904E-417C-8892-DDA4B95ED6F9}" presName="parentLeftMargin" presStyleLbl="node1" presStyleIdx="0" presStyleCnt="3"/>
      <dgm:spPr/>
    </dgm:pt>
    <dgm:pt modelId="{64B64452-B81D-4D80-A99C-D8255F30978A}" type="pres">
      <dgm:prSet presAssocID="{E1388CD8-904E-417C-8892-DDA4B95ED6F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BA6C848-5075-4F48-B301-BA52B0D26A8D}" type="pres">
      <dgm:prSet presAssocID="{E1388CD8-904E-417C-8892-DDA4B95ED6F9}" presName="negativeSpace" presStyleCnt="0"/>
      <dgm:spPr/>
    </dgm:pt>
    <dgm:pt modelId="{AE2C4372-3C03-4D1E-AD5D-064D7DB8AAD9}" type="pres">
      <dgm:prSet presAssocID="{E1388CD8-904E-417C-8892-DDA4B95ED6F9}" presName="childText" presStyleLbl="conFgAcc1" presStyleIdx="0" presStyleCnt="3">
        <dgm:presLayoutVars>
          <dgm:bulletEnabled val="1"/>
        </dgm:presLayoutVars>
      </dgm:prSet>
      <dgm:spPr/>
    </dgm:pt>
    <dgm:pt modelId="{5B7ED3D8-DF3C-4837-A47F-9D9C73545108}" type="pres">
      <dgm:prSet presAssocID="{C30F7A06-4472-4470-B799-89EFFB645292}" presName="spaceBetweenRectangles" presStyleCnt="0"/>
      <dgm:spPr/>
    </dgm:pt>
    <dgm:pt modelId="{26340E6D-EDCA-4300-8D09-98E5FBDF9B03}" type="pres">
      <dgm:prSet presAssocID="{D4FA67CA-956A-46C5-9A70-C61A908A896A}" presName="parentLin" presStyleCnt="0"/>
      <dgm:spPr/>
    </dgm:pt>
    <dgm:pt modelId="{180C7DD2-123A-4559-BAF1-4BF5CAC2F674}" type="pres">
      <dgm:prSet presAssocID="{D4FA67CA-956A-46C5-9A70-C61A908A896A}" presName="parentLeftMargin" presStyleLbl="node1" presStyleIdx="0" presStyleCnt="3"/>
      <dgm:spPr/>
    </dgm:pt>
    <dgm:pt modelId="{08897C61-B916-423F-94E8-21425AE3B102}" type="pres">
      <dgm:prSet presAssocID="{D4FA67CA-956A-46C5-9A70-C61A908A896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1215D75-90D8-4AB3-9169-6B2D9C12AB9F}" type="pres">
      <dgm:prSet presAssocID="{D4FA67CA-956A-46C5-9A70-C61A908A896A}" presName="negativeSpace" presStyleCnt="0"/>
      <dgm:spPr/>
    </dgm:pt>
    <dgm:pt modelId="{09FDE4AE-0D8B-4A16-88EA-47A053658296}" type="pres">
      <dgm:prSet presAssocID="{D4FA67CA-956A-46C5-9A70-C61A908A896A}" presName="childText" presStyleLbl="conFgAcc1" presStyleIdx="1" presStyleCnt="3">
        <dgm:presLayoutVars>
          <dgm:bulletEnabled val="1"/>
        </dgm:presLayoutVars>
      </dgm:prSet>
      <dgm:spPr/>
    </dgm:pt>
    <dgm:pt modelId="{90F40F6B-5766-4413-8600-C75D9E9530CC}" type="pres">
      <dgm:prSet presAssocID="{F9318C11-BB38-4684-A104-DAD8AA37E898}" presName="spaceBetweenRectangles" presStyleCnt="0"/>
      <dgm:spPr/>
    </dgm:pt>
    <dgm:pt modelId="{D24D20BC-807F-4644-A252-06263DAEDCD6}" type="pres">
      <dgm:prSet presAssocID="{E6140ACE-C927-424D-BC5A-BF077E8F5EE7}" presName="parentLin" presStyleCnt="0"/>
      <dgm:spPr/>
    </dgm:pt>
    <dgm:pt modelId="{7E4E341B-6631-42C2-9912-A83A2C65CFDA}" type="pres">
      <dgm:prSet presAssocID="{E6140ACE-C927-424D-BC5A-BF077E8F5EE7}" presName="parentLeftMargin" presStyleLbl="node1" presStyleIdx="1" presStyleCnt="3"/>
      <dgm:spPr/>
    </dgm:pt>
    <dgm:pt modelId="{724AD36A-276A-4E35-B3EB-A94F99D90783}" type="pres">
      <dgm:prSet presAssocID="{E6140ACE-C927-424D-BC5A-BF077E8F5EE7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197CB466-9DD6-4441-8BC4-6337589E2AC6}" type="pres">
      <dgm:prSet presAssocID="{E6140ACE-C927-424D-BC5A-BF077E8F5EE7}" presName="negativeSpace" presStyleCnt="0"/>
      <dgm:spPr/>
    </dgm:pt>
    <dgm:pt modelId="{4683FEBF-A5A1-4A75-9BF8-E7E281D10F9E}" type="pres">
      <dgm:prSet presAssocID="{E6140ACE-C927-424D-BC5A-BF077E8F5EE7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4BBE3012-B308-464F-9C4F-B9E6D16BA9CE}" type="presOf" srcId="{9F59A54B-2221-4492-BF74-393073732F5A}" destId="{AE2C4372-3C03-4D1E-AD5D-064D7DB8AAD9}" srcOrd="0" destOrd="0" presId="urn:microsoft.com/office/officeart/2005/8/layout/list1"/>
    <dgm:cxn modelId="{6EE16620-40DD-4519-BCD6-4771A7621972}" srcId="{E1388CD8-904E-417C-8892-DDA4B95ED6F9}" destId="{8962C03C-DA9B-4BB1-9CFE-DD910FCB7DD3}" srcOrd="1" destOrd="0" parTransId="{A1F7C38A-222E-4F90-8A1D-F824D5BC7A65}" sibTransId="{01FCB230-C2B8-4C67-BB16-0D294734FDE2}"/>
    <dgm:cxn modelId="{E3FAC025-2ADD-46D4-B7AE-6F5C029C939D}" type="presOf" srcId="{8B2CE673-CD96-4B0B-989D-91DBB261AABC}" destId="{B493D576-0530-4110-B7FF-40703E009565}" srcOrd="0" destOrd="0" presId="urn:microsoft.com/office/officeart/2005/8/layout/list1"/>
    <dgm:cxn modelId="{43E1A827-289C-4E35-8744-62374043E093}" type="presOf" srcId="{B0FC60BA-A894-422A-84C8-FA7A7EBC7D6E}" destId="{09FDE4AE-0D8B-4A16-88EA-47A053658296}" srcOrd="0" destOrd="0" presId="urn:microsoft.com/office/officeart/2005/8/layout/list1"/>
    <dgm:cxn modelId="{091D032D-093B-4881-95D8-9BE87432F725}" type="presOf" srcId="{D4FA67CA-956A-46C5-9A70-C61A908A896A}" destId="{180C7DD2-123A-4559-BAF1-4BF5CAC2F674}" srcOrd="0" destOrd="0" presId="urn:microsoft.com/office/officeart/2005/8/layout/list1"/>
    <dgm:cxn modelId="{C2194831-2C32-4A03-8115-AE9871FDF5B2}" type="presOf" srcId="{8962C03C-DA9B-4BB1-9CFE-DD910FCB7DD3}" destId="{AE2C4372-3C03-4D1E-AD5D-064D7DB8AAD9}" srcOrd="0" destOrd="1" presId="urn:microsoft.com/office/officeart/2005/8/layout/list1"/>
    <dgm:cxn modelId="{2DB15931-387C-4C8E-B92E-958D56CDA1EC}" type="presOf" srcId="{83469F38-DE8B-49C6-9DBF-0C056CE49EEF}" destId="{09FDE4AE-0D8B-4A16-88EA-47A053658296}" srcOrd="0" destOrd="1" presId="urn:microsoft.com/office/officeart/2005/8/layout/list1"/>
    <dgm:cxn modelId="{52BC3438-5135-459C-BD01-AF06A8B9924C}" srcId="{8B2CE673-CD96-4B0B-989D-91DBB261AABC}" destId="{E1388CD8-904E-417C-8892-DDA4B95ED6F9}" srcOrd="0" destOrd="0" parTransId="{E835695D-898A-414E-B237-E32BFF06B88D}" sibTransId="{C30F7A06-4472-4470-B799-89EFFB645292}"/>
    <dgm:cxn modelId="{E3A07E3E-C903-4DF3-99FC-04DA7C6FA109}" type="presOf" srcId="{E6140ACE-C927-424D-BC5A-BF077E8F5EE7}" destId="{7E4E341B-6631-42C2-9912-A83A2C65CFDA}" srcOrd="0" destOrd="0" presId="urn:microsoft.com/office/officeart/2005/8/layout/list1"/>
    <dgm:cxn modelId="{DC2C8C66-F033-451D-9CDE-CEAD3D9379B9}" type="presOf" srcId="{A47CDE1E-DCA3-4117-B370-556021E174FE}" destId="{09FDE4AE-0D8B-4A16-88EA-47A053658296}" srcOrd="0" destOrd="2" presId="urn:microsoft.com/office/officeart/2005/8/layout/list1"/>
    <dgm:cxn modelId="{597C8849-9623-4D43-84DD-758F065674BF}" type="presOf" srcId="{3CDC14B6-FCA9-4771-A885-D81F7161EA26}" destId="{4683FEBF-A5A1-4A75-9BF8-E7E281D10F9E}" srcOrd="0" destOrd="2" presId="urn:microsoft.com/office/officeart/2005/8/layout/list1"/>
    <dgm:cxn modelId="{9565E859-C8CF-455F-8486-AB2BB3CF2717}" type="presOf" srcId="{E6140ACE-C927-424D-BC5A-BF077E8F5EE7}" destId="{724AD36A-276A-4E35-B3EB-A94F99D90783}" srcOrd="1" destOrd="0" presId="urn:microsoft.com/office/officeart/2005/8/layout/list1"/>
    <dgm:cxn modelId="{39DA6F86-AC8C-4213-97A4-328E413E32EA}" srcId="{E6140ACE-C927-424D-BC5A-BF077E8F5EE7}" destId="{3CDC14B6-FCA9-4771-A885-D81F7161EA26}" srcOrd="2" destOrd="0" parTransId="{05838395-44A2-411A-9C8B-38647095D517}" sibTransId="{50E09CCB-ED94-4214-A18B-7A61093064F5}"/>
    <dgm:cxn modelId="{6E302A8A-7206-43F8-94AD-8AA22E04CA53}" srcId="{D4FA67CA-956A-46C5-9A70-C61A908A896A}" destId="{83469F38-DE8B-49C6-9DBF-0C056CE49EEF}" srcOrd="1" destOrd="0" parTransId="{1381F74F-378A-4025-B0F5-892EB3B35232}" sibTransId="{64F93908-71FC-45DA-99F6-C817151533B9}"/>
    <dgm:cxn modelId="{88FC5FAF-BD51-45D9-9189-0A60A833BF24}" srcId="{E1388CD8-904E-417C-8892-DDA4B95ED6F9}" destId="{9F59A54B-2221-4492-BF74-393073732F5A}" srcOrd="0" destOrd="0" parTransId="{DD911FAE-E96C-4CCB-A3F2-E1CEE845AF6E}" sibTransId="{F5E1017A-AA9B-475E-8D12-2B436C02DC18}"/>
    <dgm:cxn modelId="{5259B4B1-EE35-4FBB-BC32-859DFCD20D29}" srcId="{8B2CE673-CD96-4B0B-989D-91DBB261AABC}" destId="{D4FA67CA-956A-46C5-9A70-C61A908A896A}" srcOrd="1" destOrd="0" parTransId="{F98E7533-D3D7-47F4-BE83-89B035069B5A}" sibTransId="{F9318C11-BB38-4684-A104-DAD8AA37E898}"/>
    <dgm:cxn modelId="{F0FDEEB2-B91F-493B-9A31-A3F506F2625D}" type="presOf" srcId="{CFA61834-6493-4DD9-A1D2-351383CB5BC6}" destId="{4683FEBF-A5A1-4A75-9BF8-E7E281D10F9E}" srcOrd="0" destOrd="1" presId="urn:microsoft.com/office/officeart/2005/8/layout/list1"/>
    <dgm:cxn modelId="{7BCC5CC4-4A20-4EB6-8926-96C3E0AC3B73}" srcId="{D4FA67CA-956A-46C5-9A70-C61A908A896A}" destId="{B0FC60BA-A894-422A-84C8-FA7A7EBC7D6E}" srcOrd="0" destOrd="0" parTransId="{E8B12CFD-41D4-4338-ACFD-D63DB3ACE0A2}" sibTransId="{6A72A8FC-714C-4C57-A355-B04AE98483C7}"/>
    <dgm:cxn modelId="{C54CB9CC-0CD7-4F3A-9C3A-1C2B0ACD80DD}" srcId="{8B2CE673-CD96-4B0B-989D-91DBB261AABC}" destId="{E6140ACE-C927-424D-BC5A-BF077E8F5EE7}" srcOrd="2" destOrd="0" parTransId="{7111A2E1-D468-451E-BF46-41BCEE456F36}" sibTransId="{D074E5C7-BFFC-41C8-9486-D5EB8B340731}"/>
    <dgm:cxn modelId="{4B834BCF-74E6-4B42-839C-6E176DF30593}" type="presOf" srcId="{D4FA67CA-956A-46C5-9A70-C61A908A896A}" destId="{08897C61-B916-423F-94E8-21425AE3B102}" srcOrd="1" destOrd="0" presId="urn:microsoft.com/office/officeart/2005/8/layout/list1"/>
    <dgm:cxn modelId="{BAD5E9D1-453D-405B-A70D-563FF86956B5}" srcId="{E6140ACE-C927-424D-BC5A-BF077E8F5EE7}" destId="{3CE6FAA3-BB81-4991-889D-795B53DEA365}" srcOrd="0" destOrd="0" parTransId="{770E7711-E384-4751-B529-7B1A0C590054}" sibTransId="{AC38D105-EA3F-4222-B056-AB3ED1BF6F1B}"/>
    <dgm:cxn modelId="{D71421E0-2410-424F-858A-D9997E6950C1}" type="presOf" srcId="{E1388CD8-904E-417C-8892-DDA4B95ED6F9}" destId="{46CA2FC9-993D-4746-9EBD-E3AE169C1EE9}" srcOrd="0" destOrd="0" presId="urn:microsoft.com/office/officeart/2005/8/layout/list1"/>
    <dgm:cxn modelId="{C283BAED-8C20-4635-83CE-441C024ADC80}" srcId="{83469F38-DE8B-49C6-9DBF-0C056CE49EEF}" destId="{A47CDE1E-DCA3-4117-B370-556021E174FE}" srcOrd="0" destOrd="0" parTransId="{4CFFC4C0-E49D-4815-B9D1-BC7B4F9594B3}" sibTransId="{4EEED6F2-4074-493C-A8E5-BCA1C8F884E9}"/>
    <dgm:cxn modelId="{48C25DF0-8DDA-415E-BA14-103A32725351}" type="presOf" srcId="{E1388CD8-904E-417C-8892-DDA4B95ED6F9}" destId="{64B64452-B81D-4D80-A99C-D8255F30978A}" srcOrd="1" destOrd="0" presId="urn:microsoft.com/office/officeart/2005/8/layout/list1"/>
    <dgm:cxn modelId="{0BEF24FD-B2F3-435F-8F94-FA1C563E4B52}" type="presOf" srcId="{3CE6FAA3-BB81-4991-889D-795B53DEA365}" destId="{4683FEBF-A5A1-4A75-9BF8-E7E281D10F9E}" srcOrd="0" destOrd="0" presId="urn:microsoft.com/office/officeart/2005/8/layout/list1"/>
    <dgm:cxn modelId="{F5C935FE-58EB-4A8A-BF5D-8A486DBDDA73}" srcId="{E6140ACE-C927-424D-BC5A-BF077E8F5EE7}" destId="{CFA61834-6493-4DD9-A1D2-351383CB5BC6}" srcOrd="1" destOrd="0" parTransId="{6B129610-0F45-4167-81A1-FB657C7271B3}" sibTransId="{DCB8E9A8-EA7F-461D-8BBA-73E561ED79FA}"/>
    <dgm:cxn modelId="{7899864F-ADC2-48FC-9DF0-BFC6C5E304E4}" type="presParOf" srcId="{B493D576-0530-4110-B7FF-40703E009565}" destId="{05309341-1CD5-44AA-BB32-75078346D1DA}" srcOrd="0" destOrd="0" presId="urn:microsoft.com/office/officeart/2005/8/layout/list1"/>
    <dgm:cxn modelId="{29057B7C-8398-4E96-8738-D7A1799939FC}" type="presParOf" srcId="{05309341-1CD5-44AA-BB32-75078346D1DA}" destId="{46CA2FC9-993D-4746-9EBD-E3AE169C1EE9}" srcOrd="0" destOrd="0" presId="urn:microsoft.com/office/officeart/2005/8/layout/list1"/>
    <dgm:cxn modelId="{C3D238F7-3692-46E6-9F8C-FD78B9787367}" type="presParOf" srcId="{05309341-1CD5-44AA-BB32-75078346D1DA}" destId="{64B64452-B81D-4D80-A99C-D8255F30978A}" srcOrd="1" destOrd="0" presId="urn:microsoft.com/office/officeart/2005/8/layout/list1"/>
    <dgm:cxn modelId="{0272D403-591C-4066-A240-98779B7D5561}" type="presParOf" srcId="{B493D576-0530-4110-B7FF-40703E009565}" destId="{5BA6C848-5075-4F48-B301-BA52B0D26A8D}" srcOrd="1" destOrd="0" presId="urn:microsoft.com/office/officeart/2005/8/layout/list1"/>
    <dgm:cxn modelId="{533625A3-91F4-4F64-B8FF-58A32D166888}" type="presParOf" srcId="{B493D576-0530-4110-B7FF-40703E009565}" destId="{AE2C4372-3C03-4D1E-AD5D-064D7DB8AAD9}" srcOrd="2" destOrd="0" presId="urn:microsoft.com/office/officeart/2005/8/layout/list1"/>
    <dgm:cxn modelId="{06A69AAA-F975-4972-B1BD-64C0296EDBB8}" type="presParOf" srcId="{B493D576-0530-4110-B7FF-40703E009565}" destId="{5B7ED3D8-DF3C-4837-A47F-9D9C73545108}" srcOrd="3" destOrd="0" presId="urn:microsoft.com/office/officeart/2005/8/layout/list1"/>
    <dgm:cxn modelId="{D69DF109-81A8-4379-8470-34BC1E6F29A6}" type="presParOf" srcId="{B493D576-0530-4110-B7FF-40703E009565}" destId="{26340E6D-EDCA-4300-8D09-98E5FBDF9B03}" srcOrd="4" destOrd="0" presId="urn:microsoft.com/office/officeart/2005/8/layout/list1"/>
    <dgm:cxn modelId="{70C03D0B-BBFF-4BE5-886B-4D3EEF6F29B4}" type="presParOf" srcId="{26340E6D-EDCA-4300-8D09-98E5FBDF9B03}" destId="{180C7DD2-123A-4559-BAF1-4BF5CAC2F674}" srcOrd="0" destOrd="0" presId="urn:microsoft.com/office/officeart/2005/8/layout/list1"/>
    <dgm:cxn modelId="{007FFF8B-EC94-4702-9446-640F1346DFE0}" type="presParOf" srcId="{26340E6D-EDCA-4300-8D09-98E5FBDF9B03}" destId="{08897C61-B916-423F-94E8-21425AE3B102}" srcOrd="1" destOrd="0" presId="urn:microsoft.com/office/officeart/2005/8/layout/list1"/>
    <dgm:cxn modelId="{32C71705-0CAA-401F-9317-115CE324F914}" type="presParOf" srcId="{B493D576-0530-4110-B7FF-40703E009565}" destId="{81215D75-90D8-4AB3-9169-6B2D9C12AB9F}" srcOrd="5" destOrd="0" presId="urn:microsoft.com/office/officeart/2005/8/layout/list1"/>
    <dgm:cxn modelId="{EC618A27-7E93-492E-8826-E7DAFECA7BAE}" type="presParOf" srcId="{B493D576-0530-4110-B7FF-40703E009565}" destId="{09FDE4AE-0D8B-4A16-88EA-47A053658296}" srcOrd="6" destOrd="0" presId="urn:microsoft.com/office/officeart/2005/8/layout/list1"/>
    <dgm:cxn modelId="{CC50451B-B5EF-4219-A99B-3B0F616BD304}" type="presParOf" srcId="{B493D576-0530-4110-B7FF-40703E009565}" destId="{90F40F6B-5766-4413-8600-C75D9E9530CC}" srcOrd="7" destOrd="0" presId="urn:microsoft.com/office/officeart/2005/8/layout/list1"/>
    <dgm:cxn modelId="{FACE7056-171F-405B-AA83-57125535AF57}" type="presParOf" srcId="{B493D576-0530-4110-B7FF-40703E009565}" destId="{D24D20BC-807F-4644-A252-06263DAEDCD6}" srcOrd="8" destOrd="0" presId="urn:microsoft.com/office/officeart/2005/8/layout/list1"/>
    <dgm:cxn modelId="{9EE6F6BE-A932-4DD1-B558-5A8327C11368}" type="presParOf" srcId="{D24D20BC-807F-4644-A252-06263DAEDCD6}" destId="{7E4E341B-6631-42C2-9912-A83A2C65CFDA}" srcOrd="0" destOrd="0" presId="urn:microsoft.com/office/officeart/2005/8/layout/list1"/>
    <dgm:cxn modelId="{0EE6AEB0-B2F2-43D4-BD0C-B7E03525B39A}" type="presParOf" srcId="{D24D20BC-807F-4644-A252-06263DAEDCD6}" destId="{724AD36A-276A-4E35-B3EB-A94F99D90783}" srcOrd="1" destOrd="0" presId="urn:microsoft.com/office/officeart/2005/8/layout/list1"/>
    <dgm:cxn modelId="{2B252EDE-C686-4D9C-AA4F-326BDBA89A58}" type="presParOf" srcId="{B493D576-0530-4110-B7FF-40703E009565}" destId="{197CB466-9DD6-4441-8BC4-6337589E2AC6}" srcOrd="9" destOrd="0" presId="urn:microsoft.com/office/officeart/2005/8/layout/list1"/>
    <dgm:cxn modelId="{2A3C1198-A6FF-43EF-B431-9D57592F6047}" type="presParOf" srcId="{B493D576-0530-4110-B7FF-40703E009565}" destId="{4683FEBF-A5A1-4A75-9BF8-E7E281D10F9E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119851F-585F-4EC8-9EB1-8F77BD4F6E7A}" type="doc">
      <dgm:prSet loTypeId="urn:microsoft.com/office/officeart/2009/3/layout/HorizontalOrganizationChart" loCatId="hierarchy" qsTypeId="urn:microsoft.com/office/officeart/2005/8/quickstyle/simple2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87CACFDA-3CB5-47AA-98D5-63108363F50C}">
      <dgm:prSet/>
      <dgm:spPr/>
      <dgm:t>
        <a:bodyPr/>
        <a:lstStyle/>
        <a:p>
          <a:r>
            <a:rPr lang="fr-FR"/>
            <a:t>Transformation des articles par plongement de mots</a:t>
          </a:r>
          <a:endParaRPr lang="en-US"/>
        </a:p>
      </dgm:t>
    </dgm:pt>
    <dgm:pt modelId="{67225482-4F7F-4F1A-9669-5A2D467ECC71}" type="parTrans" cxnId="{832CFDDA-2C68-4C09-B9D5-BB0BCE01E59C}">
      <dgm:prSet/>
      <dgm:spPr/>
      <dgm:t>
        <a:bodyPr/>
        <a:lstStyle/>
        <a:p>
          <a:endParaRPr lang="en-US"/>
        </a:p>
      </dgm:t>
    </dgm:pt>
    <dgm:pt modelId="{FE34FACC-EBB8-4D23-8A8A-770216161882}" type="sibTrans" cxnId="{832CFDDA-2C68-4C09-B9D5-BB0BCE01E59C}">
      <dgm:prSet/>
      <dgm:spPr/>
      <dgm:t>
        <a:bodyPr/>
        <a:lstStyle/>
        <a:p>
          <a:endParaRPr lang="en-US"/>
        </a:p>
      </dgm:t>
    </dgm:pt>
    <dgm:pt modelId="{D792D800-9457-449E-952A-0C7797CDA924}">
      <dgm:prSet/>
      <dgm:spPr/>
      <dgm:t>
        <a:bodyPr/>
        <a:lstStyle/>
        <a:p>
          <a:r>
            <a:rPr lang="fr-FR"/>
            <a:t>Construction d’un « article moyen par utilisateur » :</a:t>
          </a:r>
          <a:endParaRPr lang="en-US"/>
        </a:p>
      </dgm:t>
    </dgm:pt>
    <dgm:pt modelId="{034EAD9B-4542-4BCC-BA2F-08689C34FD5F}" type="parTrans" cxnId="{4E79BB4F-862D-4965-B15F-22FA54A90E42}">
      <dgm:prSet/>
      <dgm:spPr/>
      <dgm:t>
        <a:bodyPr/>
        <a:lstStyle/>
        <a:p>
          <a:endParaRPr lang="en-US"/>
        </a:p>
      </dgm:t>
    </dgm:pt>
    <dgm:pt modelId="{05D86218-7D92-4987-A904-C340AE491B52}" type="sibTrans" cxnId="{4E79BB4F-862D-4965-B15F-22FA54A90E42}">
      <dgm:prSet/>
      <dgm:spPr/>
      <dgm:t>
        <a:bodyPr/>
        <a:lstStyle/>
        <a:p>
          <a:endParaRPr lang="en-US"/>
        </a:p>
      </dgm:t>
    </dgm:pt>
    <dgm:pt modelId="{F753BAB2-B50E-4F7C-9DC1-46AD96BB9275}">
      <dgm:prSet/>
      <dgm:spPr/>
      <dgm:t>
        <a:bodyPr/>
        <a:lstStyle/>
        <a:p>
          <a:r>
            <a:rPr lang="fr-FR"/>
            <a:t>Option </a:t>
          </a:r>
          <a:r>
            <a:rPr lang="fr-FR" i="1"/>
            <a:t>Top-5 </a:t>
          </a:r>
          <a:r>
            <a:rPr lang="fr-FR"/>
            <a:t>: Moyenne des 5 articles les mieux notés par l’utilisateur (hmean_rating)</a:t>
          </a:r>
          <a:endParaRPr lang="en-US"/>
        </a:p>
      </dgm:t>
    </dgm:pt>
    <dgm:pt modelId="{12249D5E-E73C-4D47-89FE-3B91D1D123F3}" type="parTrans" cxnId="{D7C9F104-587A-4A6B-A8FA-ECB4FD857179}">
      <dgm:prSet/>
      <dgm:spPr/>
      <dgm:t>
        <a:bodyPr/>
        <a:lstStyle/>
        <a:p>
          <a:endParaRPr lang="en-US"/>
        </a:p>
      </dgm:t>
    </dgm:pt>
    <dgm:pt modelId="{BCA9ED40-4523-4DC3-95A2-D7E304A6BE4F}" type="sibTrans" cxnId="{D7C9F104-587A-4A6B-A8FA-ECB4FD857179}">
      <dgm:prSet/>
      <dgm:spPr/>
      <dgm:t>
        <a:bodyPr/>
        <a:lstStyle/>
        <a:p>
          <a:endParaRPr lang="en-US"/>
        </a:p>
      </dgm:t>
    </dgm:pt>
    <dgm:pt modelId="{ACE90248-7412-4CF5-A747-02E912D42E7E}">
      <dgm:prSet/>
      <dgm:spPr/>
      <dgm:t>
        <a:bodyPr/>
        <a:lstStyle/>
        <a:p>
          <a:r>
            <a:rPr lang="fr-FR"/>
            <a:t>Option</a:t>
          </a:r>
          <a:r>
            <a:rPr lang="fr-FR" i="1"/>
            <a:t> Complete</a:t>
          </a:r>
          <a:r>
            <a:rPr lang="fr-FR"/>
            <a:t> : Moyenne de tous les articles lus par l’utilisateur</a:t>
          </a:r>
          <a:endParaRPr lang="en-US"/>
        </a:p>
      </dgm:t>
    </dgm:pt>
    <dgm:pt modelId="{971221A0-2B13-4A11-B7A6-33D06E997232}" type="parTrans" cxnId="{FCC9F20C-3D93-4A4C-BC49-B3EEB8E8CA24}">
      <dgm:prSet/>
      <dgm:spPr/>
      <dgm:t>
        <a:bodyPr/>
        <a:lstStyle/>
        <a:p>
          <a:endParaRPr lang="en-US"/>
        </a:p>
      </dgm:t>
    </dgm:pt>
    <dgm:pt modelId="{B0EE4002-19F5-45C8-B893-A096704526F9}" type="sibTrans" cxnId="{FCC9F20C-3D93-4A4C-BC49-B3EEB8E8CA24}">
      <dgm:prSet/>
      <dgm:spPr/>
      <dgm:t>
        <a:bodyPr/>
        <a:lstStyle/>
        <a:p>
          <a:endParaRPr lang="en-US"/>
        </a:p>
      </dgm:t>
    </dgm:pt>
    <dgm:pt modelId="{1DF3A5AC-9012-4533-9EA9-AEB9A8C828C7}">
      <dgm:prSet/>
      <dgm:spPr/>
      <dgm:t>
        <a:bodyPr/>
        <a:lstStyle/>
        <a:p>
          <a:r>
            <a:rPr lang="fr-FR"/>
            <a:t>Calcul des cosine-similarities entre article moyen et articles non lus</a:t>
          </a:r>
          <a:endParaRPr lang="en-US"/>
        </a:p>
      </dgm:t>
    </dgm:pt>
    <dgm:pt modelId="{D612CF8C-C88B-4CB5-B4B5-50C615FC6B99}" type="parTrans" cxnId="{09C97471-460B-4538-8297-1EC91B1DB2B5}">
      <dgm:prSet/>
      <dgm:spPr/>
      <dgm:t>
        <a:bodyPr/>
        <a:lstStyle/>
        <a:p>
          <a:endParaRPr lang="en-US"/>
        </a:p>
      </dgm:t>
    </dgm:pt>
    <dgm:pt modelId="{28B95E0E-4289-4739-BE09-DE763D3DD8DB}" type="sibTrans" cxnId="{09C97471-460B-4538-8297-1EC91B1DB2B5}">
      <dgm:prSet/>
      <dgm:spPr/>
      <dgm:t>
        <a:bodyPr/>
        <a:lstStyle/>
        <a:p>
          <a:endParaRPr lang="en-US"/>
        </a:p>
      </dgm:t>
    </dgm:pt>
    <dgm:pt modelId="{4E877B75-ED5A-4CA4-9040-EF7294859020}">
      <dgm:prSet/>
      <dgm:spPr/>
      <dgm:t>
        <a:bodyPr/>
        <a:lstStyle/>
        <a:p>
          <a:r>
            <a:rPr lang="fr-FR" dirty="0"/>
            <a:t>Recommandation des 5 articles les plus similaires</a:t>
          </a:r>
          <a:endParaRPr lang="en-US" dirty="0"/>
        </a:p>
      </dgm:t>
    </dgm:pt>
    <dgm:pt modelId="{90F1D853-2670-4F82-9F2F-916E62B37B74}" type="parTrans" cxnId="{EA4126E8-9F17-4EE5-B522-D79FEF7C8091}">
      <dgm:prSet/>
      <dgm:spPr/>
      <dgm:t>
        <a:bodyPr/>
        <a:lstStyle/>
        <a:p>
          <a:endParaRPr lang="en-US"/>
        </a:p>
      </dgm:t>
    </dgm:pt>
    <dgm:pt modelId="{9F2BEE48-71B5-4BB5-8E8B-92F9BF2225FE}" type="sibTrans" cxnId="{EA4126E8-9F17-4EE5-B522-D79FEF7C8091}">
      <dgm:prSet/>
      <dgm:spPr/>
      <dgm:t>
        <a:bodyPr/>
        <a:lstStyle/>
        <a:p>
          <a:endParaRPr lang="en-US"/>
        </a:p>
      </dgm:t>
    </dgm:pt>
    <dgm:pt modelId="{E6D2E4FA-0643-4440-A931-411D9F974549}" type="pres">
      <dgm:prSet presAssocID="{0119851F-585F-4EC8-9EB1-8F77BD4F6E7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8FDBE36-8589-4A37-AF94-EFD5FD4794F2}" type="pres">
      <dgm:prSet presAssocID="{87CACFDA-3CB5-47AA-98D5-63108363F50C}" presName="hierRoot1" presStyleCnt="0">
        <dgm:presLayoutVars>
          <dgm:hierBranch val="init"/>
        </dgm:presLayoutVars>
      </dgm:prSet>
      <dgm:spPr/>
    </dgm:pt>
    <dgm:pt modelId="{C08379BB-D235-4DF4-9AC5-009BB9B6C937}" type="pres">
      <dgm:prSet presAssocID="{87CACFDA-3CB5-47AA-98D5-63108363F50C}" presName="rootComposite1" presStyleCnt="0"/>
      <dgm:spPr/>
    </dgm:pt>
    <dgm:pt modelId="{04C06347-727A-4215-A9A1-4244552EA925}" type="pres">
      <dgm:prSet presAssocID="{87CACFDA-3CB5-47AA-98D5-63108363F50C}" presName="rootText1" presStyleLbl="node0" presStyleIdx="0" presStyleCnt="4">
        <dgm:presLayoutVars>
          <dgm:chPref val="3"/>
        </dgm:presLayoutVars>
      </dgm:prSet>
      <dgm:spPr/>
    </dgm:pt>
    <dgm:pt modelId="{E0F24F59-CC84-46A6-A655-C85EB8F8FEF0}" type="pres">
      <dgm:prSet presAssocID="{87CACFDA-3CB5-47AA-98D5-63108363F50C}" presName="rootConnector1" presStyleLbl="node1" presStyleIdx="0" presStyleCnt="0"/>
      <dgm:spPr/>
    </dgm:pt>
    <dgm:pt modelId="{B5F569F1-93CD-4869-867C-28FAB1B5A20C}" type="pres">
      <dgm:prSet presAssocID="{87CACFDA-3CB5-47AA-98D5-63108363F50C}" presName="hierChild2" presStyleCnt="0"/>
      <dgm:spPr/>
    </dgm:pt>
    <dgm:pt modelId="{C5736585-21C7-4026-9CC8-400807D405B7}" type="pres">
      <dgm:prSet presAssocID="{87CACFDA-3CB5-47AA-98D5-63108363F50C}" presName="hierChild3" presStyleCnt="0"/>
      <dgm:spPr/>
    </dgm:pt>
    <dgm:pt modelId="{7B0B1CC4-38DC-4C07-84B6-5DCFA74BF925}" type="pres">
      <dgm:prSet presAssocID="{D792D800-9457-449E-952A-0C7797CDA924}" presName="hierRoot1" presStyleCnt="0">
        <dgm:presLayoutVars>
          <dgm:hierBranch val="init"/>
        </dgm:presLayoutVars>
      </dgm:prSet>
      <dgm:spPr/>
    </dgm:pt>
    <dgm:pt modelId="{F5A69C46-4C22-45A8-9759-E0C8194A5E72}" type="pres">
      <dgm:prSet presAssocID="{D792D800-9457-449E-952A-0C7797CDA924}" presName="rootComposite1" presStyleCnt="0"/>
      <dgm:spPr/>
    </dgm:pt>
    <dgm:pt modelId="{CBAF6832-17D4-4E70-84E6-4043610C5101}" type="pres">
      <dgm:prSet presAssocID="{D792D800-9457-449E-952A-0C7797CDA924}" presName="rootText1" presStyleLbl="node0" presStyleIdx="1" presStyleCnt="4">
        <dgm:presLayoutVars>
          <dgm:chPref val="3"/>
        </dgm:presLayoutVars>
      </dgm:prSet>
      <dgm:spPr/>
    </dgm:pt>
    <dgm:pt modelId="{980FF0BF-8734-4C5E-9EEF-D3D66CE90B3C}" type="pres">
      <dgm:prSet presAssocID="{D792D800-9457-449E-952A-0C7797CDA924}" presName="rootConnector1" presStyleLbl="node1" presStyleIdx="0" presStyleCnt="0"/>
      <dgm:spPr/>
    </dgm:pt>
    <dgm:pt modelId="{4432A34A-BF16-42B1-9C35-F8AB38986759}" type="pres">
      <dgm:prSet presAssocID="{D792D800-9457-449E-952A-0C7797CDA924}" presName="hierChild2" presStyleCnt="0"/>
      <dgm:spPr/>
    </dgm:pt>
    <dgm:pt modelId="{63DE0ADE-D9A6-4CE7-9884-272C7F5887C2}" type="pres">
      <dgm:prSet presAssocID="{12249D5E-E73C-4D47-89FE-3B91D1D123F3}" presName="Name64" presStyleLbl="parChTrans1D2" presStyleIdx="0" presStyleCnt="2"/>
      <dgm:spPr/>
    </dgm:pt>
    <dgm:pt modelId="{3FC5CD26-2E77-49DA-B3E6-1133524BBEEF}" type="pres">
      <dgm:prSet presAssocID="{F753BAB2-B50E-4F7C-9DC1-46AD96BB9275}" presName="hierRoot2" presStyleCnt="0">
        <dgm:presLayoutVars>
          <dgm:hierBranch val="init"/>
        </dgm:presLayoutVars>
      </dgm:prSet>
      <dgm:spPr/>
    </dgm:pt>
    <dgm:pt modelId="{5C29A6E4-4525-4B67-8D3A-329D83E99415}" type="pres">
      <dgm:prSet presAssocID="{F753BAB2-B50E-4F7C-9DC1-46AD96BB9275}" presName="rootComposite" presStyleCnt="0"/>
      <dgm:spPr/>
    </dgm:pt>
    <dgm:pt modelId="{CA9680FB-DDF0-4F7D-A3C6-F83128B28A28}" type="pres">
      <dgm:prSet presAssocID="{F753BAB2-B50E-4F7C-9DC1-46AD96BB9275}" presName="rootText" presStyleLbl="node2" presStyleIdx="0" presStyleCnt="2">
        <dgm:presLayoutVars>
          <dgm:chPref val="3"/>
        </dgm:presLayoutVars>
      </dgm:prSet>
      <dgm:spPr/>
    </dgm:pt>
    <dgm:pt modelId="{13CBB4D4-7BF6-4538-BB33-673D3D4FED36}" type="pres">
      <dgm:prSet presAssocID="{F753BAB2-B50E-4F7C-9DC1-46AD96BB9275}" presName="rootConnector" presStyleLbl="node2" presStyleIdx="0" presStyleCnt="2"/>
      <dgm:spPr/>
    </dgm:pt>
    <dgm:pt modelId="{20BC2B85-202A-4C74-B520-AB5F9BF0123F}" type="pres">
      <dgm:prSet presAssocID="{F753BAB2-B50E-4F7C-9DC1-46AD96BB9275}" presName="hierChild4" presStyleCnt="0"/>
      <dgm:spPr/>
    </dgm:pt>
    <dgm:pt modelId="{C62740FE-089B-4BD0-B18A-094F58868617}" type="pres">
      <dgm:prSet presAssocID="{F753BAB2-B50E-4F7C-9DC1-46AD96BB9275}" presName="hierChild5" presStyleCnt="0"/>
      <dgm:spPr/>
    </dgm:pt>
    <dgm:pt modelId="{5628314C-E51C-4F5C-A213-11BDE5E0A132}" type="pres">
      <dgm:prSet presAssocID="{971221A0-2B13-4A11-B7A6-33D06E997232}" presName="Name64" presStyleLbl="parChTrans1D2" presStyleIdx="1" presStyleCnt="2"/>
      <dgm:spPr/>
    </dgm:pt>
    <dgm:pt modelId="{E3B44F08-51FD-4C39-B844-D3E1881641A7}" type="pres">
      <dgm:prSet presAssocID="{ACE90248-7412-4CF5-A747-02E912D42E7E}" presName="hierRoot2" presStyleCnt="0">
        <dgm:presLayoutVars>
          <dgm:hierBranch val="init"/>
        </dgm:presLayoutVars>
      </dgm:prSet>
      <dgm:spPr/>
    </dgm:pt>
    <dgm:pt modelId="{B4C8532A-1601-4254-9E08-04BF79AFFAB4}" type="pres">
      <dgm:prSet presAssocID="{ACE90248-7412-4CF5-A747-02E912D42E7E}" presName="rootComposite" presStyleCnt="0"/>
      <dgm:spPr/>
    </dgm:pt>
    <dgm:pt modelId="{96EF0A2B-C58C-405B-AB8E-9162E33386C4}" type="pres">
      <dgm:prSet presAssocID="{ACE90248-7412-4CF5-A747-02E912D42E7E}" presName="rootText" presStyleLbl="node2" presStyleIdx="1" presStyleCnt="2">
        <dgm:presLayoutVars>
          <dgm:chPref val="3"/>
        </dgm:presLayoutVars>
      </dgm:prSet>
      <dgm:spPr/>
    </dgm:pt>
    <dgm:pt modelId="{3672389B-B26B-45D9-8770-73E9ECA8C8ED}" type="pres">
      <dgm:prSet presAssocID="{ACE90248-7412-4CF5-A747-02E912D42E7E}" presName="rootConnector" presStyleLbl="node2" presStyleIdx="1" presStyleCnt="2"/>
      <dgm:spPr/>
    </dgm:pt>
    <dgm:pt modelId="{9692B9C0-F70C-40F2-9FB4-AED31DAF18E6}" type="pres">
      <dgm:prSet presAssocID="{ACE90248-7412-4CF5-A747-02E912D42E7E}" presName="hierChild4" presStyleCnt="0"/>
      <dgm:spPr/>
    </dgm:pt>
    <dgm:pt modelId="{14B456D9-B38A-4E8B-A2A3-F8DBD7010BDD}" type="pres">
      <dgm:prSet presAssocID="{ACE90248-7412-4CF5-A747-02E912D42E7E}" presName="hierChild5" presStyleCnt="0"/>
      <dgm:spPr/>
    </dgm:pt>
    <dgm:pt modelId="{683184B3-C329-4871-9827-FE02D702329D}" type="pres">
      <dgm:prSet presAssocID="{D792D800-9457-449E-952A-0C7797CDA924}" presName="hierChild3" presStyleCnt="0"/>
      <dgm:spPr/>
    </dgm:pt>
    <dgm:pt modelId="{3A56A943-C6E2-4575-A96A-52C9FCA34D04}" type="pres">
      <dgm:prSet presAssocID="{1DF3A5AC-9012-4533-9EA9-AEB9A8C828C7}" presName="hierRoot1" presStyleCnt="0">
        <dgm:presLayoutVars>
          <dgm:hierBranch val="init"/>
        </dgm:presLayoutVars>
      </dgm:prSet>
      <dgm:spPr/>
    </dgm:pt>
    <dgm:pt modelId="{7E260A03-27D0-44CA-84E3-F9D39731944A}" type="pres">
      <dgm:prSet presAssocID="{1DF3A5AC-9012-4533-9EA9-AEB9A8C828C7}" presName="rootComposite1" presStyleCnt="0"/>
      <dgm:spPr/>
    </dgm:pt>
    <dgm:pt modelId="{AFAE84FF-0196-4CC0-8954-55A687FB8828}" type="pres">
      <dgm:prSet presAssocID="{1DF3A5AC-9012-4533-9EA9-AEB9A8C828C7}" presName="rootText1" presStyleLbl="node0" presStyleIdx="2" presStyleCnt="4">
        <dgm:presLayoutVars>
          <dgm:chPref val="3"/>
        </dgm:presLayoutVars>
      </dgm:prSet>
      <dgm:spPr/>
    </dgm:pt>
    <dgm:pt modelId="{812AB8BA-D178-45B8-A7E2-5159F863ED54}" type="pres">
      <dgm:prSet presAssocID="{1DF3A5AC-9012-4533-9EA9-AEB9A8C828C7}" presName="rootConnector1" presStyleLbl="node1" presStyleIdx="0" presStyleCnt="0"/>
      <dgm:spPr/>
    </dgm:pt>
    <dgm:pt modelId="{77A1E3F9-33E5-4624-A82E-FD22AD2077E8}" type="pres">
      <dgm:prSet presAssocID="{1DF3A5AC-9012-4533-9EA9-AEB9A8C828C7}" presName="hierChild2" presStyleCnt="0"/>
      <dgm:spPr/>
    </dgm:pt>
    <dgm:pt modelId="{013226FF-49A7-4659-B1DE-0D6D8FF4C033}" type="pres">
      <dgm:prSet presAssocID="{1DF3A5AC-9012-4533-9EA9-AEB9A8C828C7}" presName="hierChild3" presStyleCnt="0"/>
      <dgm:spPr/>
    </dgm:pt>
    <dgm:pt modelId="{84E08B74-7652-4A07-A864-027503E1E933}" type="pres">
      <dgm:prSet presAssocID="{4E877B75-ED5A-4CA4-9040-EF7294859020}" presName="hierRoot1" presStyleCnt="0">
        <dgm:presLayoutVars>
          <dgm:hierBranch val="init"/>
        </dgm:presLayoutVars>
      </dgm:prSet>
      <dgm:spPr/>
    </dgm:pt>
    <dgm:pt modelId="{170A855B-FA00-48B8-B893-3C2CFE3705EE}" type="pres">
      <dgm:prSet presAssocID="{4E877B75-ED5A-4CA4-9040-EF7294859020}" presName="rootComposite1" presStyleCnt="0"/>
      <dgm:spPr/>
    </dgm:pt>
    <dgm:pt modelId="{9CDC2CBF-C5E6-48F0-9C32-1CE0FACE30D3}" type="pres">
      <dgm:prSet presAssocID="{4E877B75-ED5A-4CA4-9040-EF7294859020}" presName="rootText1" presStyleLbl="node0" presStyleIdx="3" presStyleCnt="4">
        <dgm:presLayoutVars>
          <dgm:chPref val="3"/>
        </dgm:presLayoutVars>
      </dgm:prSet>
      <dgm:spPr/>
    </dgm:pt>
    <dgm:pt modelId="{E57A9D52-8D2B-4373-89DA-7EEC15F1B110}" type="pres">
      <dgm:prSet presAssocID="{4E877B75-ED5A-4CA4-9040-EF7294859020}" presName="rootConnector1" presStyleLbl="node1" presStyleIdx="0" presStyleCnt="0"/>
      <dgm:spPr/>
    </dgm:pt>
    <dgm:pt modelId="{E40B36FE-1165-4C66-B06D-ABC987292665}" type="pres">
      <dgm:prSet presAssocID="{4E877B75-ED5A-4CA4-9040-EF7294859020}" presName="hierChild2" presStyleCnt="0"/>
      <dgm:spPr/>
    </dgm:pt>
    <dgm:pt modelId="{1EADA291-7D04-4F60-8A9F-6959AB4E8538}" type="pres">
      <dgm:prSet presAssocID="{4E877B75-ED5A-4CA4-9040-EF7294859020}" presName="hierChild3" presStyleCnt="0"/>
      <dgm:spPr/>
    </dgm:pt>
  </dgm:ptLst>
  <dgm:cxnLst>
    <dgm:cxn modelId="{9039F902-11B9-4BAA-BF69-7368EBACE819}" type="presOf" srcId="{971221A0-2B13-4A11-B7A6-33D06E997232}" destId="{5628314C-E51C-4F5C-A213-11BDE5E0A132}" srcOrd="0" destOrd="0" presId="urn:microsoft.com/office/officeart/2009/3/layout/HorizontalOrganizationChart"/>
    <dgm:cxn modelId="{D7C9F104-587A-4A6B-A8FA-ECB4FD857179}" srcId="{D792D800-9457-449E-952A-0C7797CDA924}" destId="{F753BAB2-B50E-4F7C-9DC1-46AD96BB9275}" srcOrd="0" destOrd="0" parTransId="{12249D5E-E73C-4D47-89FE-3B91D1D123F3}" sibTransId="{BCA9ED40-4523-4DC3-95A2-D7E304A6BE4F}"/>
    <dgm:cxn modelId="{0FCDC30A-DFDE-465D-837C-A7E39CA77D5D}" type="presOf" srcId="{4E877B75-ED5A-4CA4-9040-EF7294859020}" destId="{E57A9D52-8D2B-4373-89DA-7EEC15F1B110}" srcOrd="1" destOrd="0" presId="urn:microsoft.com/office/officeart/2009/3/layout/HorizontalOrganizationChart"/>
    <dgm:cxn modelId="{FCC9F20C-3D93-4A4C-BC49-B3EEB8E8CA24}" srcId="{D792D800-9457-449E-952A-0C7797CDA924}" destId="{ACE90248-7412-4CF5-A747-02E912D42E7E}" srcOrd="1" destOrd="0" parTransId="{971221A0-2B13-4A11-B7A6-33D06E997232}" sibTransId="{B0EE4002-19F5-45C8-B893-A096704526F9}"/>
    <dgm:cxn modelId="{4774D917-2AF1-4477-8A83-B431875CD97A}" type="presOf" srcId="{4E877B75-ED5A-4CA4-9040-EF7294859020}" destId="{9CDC2CBF-C5E6-48F0-9C32-1CE0FACE30D3}" srcOrd="0" destOrd="0" presId="urn:microsoft.com/office/officeart/2009/3/layout/HorizontalOrganizationChart"/>
    <dgm:cxn modelId="{58A6491E-E4C2-43D8-A3B7-E01FEB617C06}" type="presOf" srcId="{87CACFDA-3CB5-47AA-98D5-63108363F50C}" destId="{E0F24F59-CC84-46A6-A655-C85EB8F8FEF0}" srcOrd="1" destOrd="0" presId="urn:microsoft.com/office/officeart/2009/3/layout/HorizontalOrganizationChart"/>
    <dgm:cxn modelId="{ED18DB30-00C6-4F64-9298-89C495CCE3CE}" type="presOf" srcId="{1DF3A5AC-9012-4533-9EA9-AEB9A8C828C7}" destId="{AFAE84FF-0196-4CC0-8954-55A687FB8828}" srcOrd="0" destOrd="0" presId="urn:microsoft.com/office/officeart/2009/3/layout/HorizontalOrganizationChart"/>
    <dgm:cxn modelId="{134EBB6B-871C-42DF-8A23-535BCE206866}" type="presOf" srcId="{F753BAB2-B50E-4F7C-9DC1-46AD96BB9275}" destId="{CA9680FB-DDF0-4F7D-A3C6-F83128B28A28}" srcOrd="0" destOrd="0" presId="urn:microsoft.com/office/officeart/2009/3/layout/HorizontalOrganizationChart"/>
    <dgm:cxn modelId="{4E79BB4F-862D-4965-B15F-22FA54A90E42}" srcId="{0119851F-585F-4EC8-9EB1-8F77BD4F6E7A}" destId="{D792D800-9457-449E-952A-0C7797CDA924}" srcOrd="1" destOrd="0" parTransId="{034EAD9B-4542-4BCC-BA2F-08689C34FD5F}" sibTransId="{05D86218-7D92-4987-A904-C340AE491B52}"/>
    <dgm:cxn modelId="{09C97471-460B-4538-8297-1EC91B1DB2B5}" srcId="{0119851F-585F-4EC8-9EB1-8F77BD4F6E7A}" destId="{1DF3A5AC-9012-4533-9EA9-AEB9A8C828C7}" srcOrd="2" destOrd="0" parTransId="{D612CF8C-C88B-4CB5-B4B5-50C615FC6B99}" sibTransId="{28B95E0E-4289-4739-BE09-DE763D3DD8DB}"/>
    <dgm:cxn modelId="{C0734673-88CF-4FC6-B32A-2CA21641E146}" type="presOf" srcId="{12249D5E-E73C-4D47-89FE-3B91D1D123F3}" destId="{63DE0ADE-D9A6-4CE7-9884-272C7F5887C2}" srcOrd="0" destOrd="0" presId="urn:microsoft.com/office/officeart/2009/3/layout/HorizontalOrganizationChart"/>
    <dgm:cxn modelId="{4CE07E77-59ED-4F8E-9663-ABAF85C91503}" type="presOf" srcId="{ACE90248-7412-4CF5-A747-02E912D42E7E}" destId="{96EF0A2B-C58C-405B-AB8E-9162E33386C4}" srcOrd="0" destOrd="0" presId="urn:microsoft.com/office/officeart/2009/3/layout/HorizontalOrganizationChart"/>
    <dgm:cxn modelId="{F9794F8E-8906-4130-8D71-B78544D82F0B}" type="presOf" srcId="{ACE90248-7412-4CF5-A747-02E912D42E7E}" destId="{3672389B-B26B-45D9-8770-73E9ECA8C8ED}" srcOrd="1" destOrd="0" presId="urn:microsoft.com/office/officeart/2009/3/layout/HorizontalOrganizationChart"/>
    <dgm:cxn modelId="{699270AE-52D6-44C5-A482-1D031BE67141}" type="presOf" srcId="{87CACFDA-3CB5-47AA-98D5-63108363F50C}" destId="{04C06347-727A-4215-A9A1-4244552EA925}" srcOrd="0" destOrd="0" presId="urn:microsoft.com/office/officeart/2009/3/layout/HorizontalOrganizationChart"/>
    <dgm:cxn modelId="{5CDC80D5-F785-4E29-8DC6-71457F632EC6}" type="presOf" srcId="{D792D800-9457-449E-952A-0C7797CDA924}" destId="{CBAF6832-17D4-4E70-84E6-4043610C5101}" srcOrd="0" destOrd="0" presId="urn:microsoft.com/office/officeart/2009/3/layout/HorizontalOrganizationChart"/>
    <dgm:cxn modelId="{8C9A82D6-4FD0-4E87-9FAA-296B1604AFD9}" type="presOf" srcId="{D792D800-9457-449E-952A-0C7797CDA924}" destId="{980FF0BF-8734-4C5E-9EEF-D3D66CE90B3C}" srcOrd="1" destOrd="0" presId="urn:microsoft.com/office/officeart/2009/3/layout/HorizontalOrganizationChart"/>
    <dgm:cxn modelId="{BAA22DD7-8558-4CFD-91CA-572B10E07602}" type="presOf" srcId="{0119851F-585F-4EC8-9EB1-8F77BD4F6E7A}" destId="{E6D2E4FA-0643-4440-A931-411D9F974549}" srcOrd="0" destOrd="0" presId="urn:microsoft.com/office/officeart/2009/3/layout/HorizontalOrganizationChart"/>
    <dgm:cxn modelId="{832CFDDA-2C68-4C09-B9D5-BB0BCE01E59C}" srcId="{0119851F-585F-4EC8-9EB1-8F77BD4F6E7A}" destId="{87CACFDA-3CB5-47AA-98D5-63108363F50C}" srcOrd="0" destOrd="0" parTransId="{67225482-4F7F-4F1A-9669-5A2D467ECC71}" sibTransId="{FE34FACC-EBB8-4D23-8A8A-770216161882}"/>
    <dgm:cxn modelId="{EA4126E8-9F17-4EE5-B522-D79FEF7C8091}" srcId="{0119851F-585F-4EC8-9EB1-8F77BD4F6E7A}" destId="{4E877B75-ED5A-4CA4-9040-EF7294859020}" srcOrd="3" destOrd="0" parTransId="{90F1D853-2670-4F82-9F2F-916E62B37B74}" sibTransId="{9F2BEE48-71B5-4BB5-8E8B-92F9BF2225FE}"/>
    <dgm:cxn modelId="{FA59AAE8-3290-420A-8D57-8DAEDB9582D2}" type="presOf" srcId="{1DF3A5AC-9012-4533-9EA9-AEB9A8C828C7}" destId="{812AB8BA-D178-45B8-A7E2-5159F863ED54}" srcOrd="1" destOrd="0" presId="urn:microsoft.com/office/officeart/2009/3/layout/HorizontalOrganizationChart"/>
    <dgm:cxn modelId="{45B3A3FC-EC54-4CED-9971-FAFF71444FB1}" type="presOf" srcId="{F753BAB2-B50E-4F7C-9DC1-46AD96BB9275}" destId="{13CBB4D4-7BF6-4538-BB33-673D3D4FED36}" srcOrd="1" destOrd="0" presId="urn:microsoft.com/office/officeart/2009/3/layout/HorizontalOrganizationChart"/>
    <dgm:cxn modelId="{A6BA3743-5A53-4BB9-ADD0-F0B4595576B8}" type="presParOf" srcId="{E6D2E4FA-0643-4440-A931-411D9F974549}" destId="{D8FDBE36-8589-4A37-AF94-EFD5FD4794F2}" srcOrd="0" destOrd="0" presId="urn:microsoft.com/office/officeart/2009/3/layout/HorizontalOrganizationChart"/>
    <dgm:cxn modelId="{5F3399DF-8231-4E9C-9535-096ECF89602F}" type="presParOf" srcId="{D8FDBE36-8589-4A37-AF94-EFD5FD4794F2}" destId="{C08379BB-D235-4DF4-9AC5-009BB9B6C937}" srcOrd="0" destOrd="0" presId="urn:microsoft.com/office/officeart/2009/3/layout/HorizontalOrganizationChart"/>
    <dgm:cxn modelId="{200B932D-7EB1-4FA4-A537-4139B2EB88E2}" type="presParOf" srcId="{C08379BB-D235-4DF4-9AC5-009BB9B6C937}" destId="{04C06347-727A-4215-A9A1-4244552EA925}" srcOrd="0" destOrd="0" presId="urn:microsoft.com/office/officeart/2009/3/layout/HorizontalOrganizationChart"/>
    <dgm:cxn modelId="{DCBF8F1F-EF7C-4D0C-B91F-76A7A481C908}" type="presParOf" srcId="{C08379BB-D235-4DF4-9AC5-009BB9B6C937}" destId="{E0F24F59-CC84-46A6-A655-C85EB8F8FEF0}" srcOrd="1" destOrd="0" presId="urn:microsoft.com/office/officeart/2009/3/layout/HorizontalOrganizationChart"/>
    <dgm:cxn modelId="{8E58BCD4-E54A-4700-8495-69854E6FA289}" type="presParOf" srcId="{D8FDBE36-8589-4A37-AF94-EFD5FD4794F2}" destId="{B5F569F1-93CD-4869-867C-28FAB1B5A20C}" srcOrd="1" destOrd="0" presId="urn:microsoft.com/office/officeart/2009/3/layout/HorizontalOrganizationChart"/>
    <dgm:cxn modelId="{0BC29F8F-F377-41AF-AE59-113FAAA988FD}" type="presParOf" srcId="{D8FDBE36-8589-4A37-AF94-EFD5FD4794F2}" destId="{C5736585-21C7-4026-9CC8-400807D405B7}" srcOrd="2" destOrd="0" presId="urn:microsoft.com/office/officeart/2009/3/layout/HorizontalOrganizationChart"/>
    <dgm:cxn modelId="{7503CD09-67BA-4E50-BF0E-FE638C6CBE25}" type="presParOf" srcId="{E6D2E4FA-0643-4440-A931-411D9F974549}" destId="{7B0B1CC4-38DC-4C07-84B6-5DCFA74BF925}" srcOrd="1" destOrd="0" presId="urn:microsoft.com/office/officeart/2009/3/layout/HorizontalOrganizationChart"/>
    <dgm:cxn modelId="{629DD70A-F14F-4798-95A3-C599EAD90D6E}" type="presParOf" srcId="{7B0B1CC4-38DC-4C07-84B6-5DCFA74BF925}" destId="{F5A69C46-4C22-45A8-9759-E0C8194A5E72}" srcOrd="0" destOrd="0" presId="urn:microsoft.com/office/officeart/2009/3/layout/HorizontalOrganizationChart"/>
    <dgm:cxn modelId="{525E5547-E892-40CD-9BF3-17768DAACD85}" type="presParOf" srcId="{F5A69C46-4C22-45A8-9759-E0C8194A5E72}" destId="{CBAF6832-17D4-4E70-84E6-4043610C5101}" srcOrd="0" destOrd="0" presId="urn:microsoft.com/office/officeart/2009/3/layout/HorizontalOrganizationChart"/>
    <dgm:cxn modelId="{8520BE1F-F18B-45C4-82A6-1DADBA7C4952}" type="presParOf" srcId="{F5A69C46-4C22-45A8-9759-E0C8194A5E72}" destId="{980FF0BF-8734-4C5E-9EEF-D3D66CE90B3C}" srcOrd="1" destOrd="0" presId="urn:microsoft.com/office/officeart/2009/3/layout/HorizontalOrganizationChart"/>
    <dgm:cxn modelId="{AC514FDB-C03F-43C6-AC40-0509BF6890BB}" type="presParOf" srcId="{7B0B1CC4-38DC-4C07-84B6-5DCFA74BF925}" destId="{4432A34A-BF16-42B1-9C35-F8AB38986759}" srcOrd="1" destOrd="0" presId="urn:microsoft.com/office/officeart/2009/3/layout/HorizontalOrganizationChart"/>
    <dgm:cxn modelId="{521AB6EC-A9B9-4D91-A723-27CF2BB6C248}" type="presParOf" srcId="{4432A34A-BF16-42B1-9C35-F8AB38986759}" destId="{63DE0ADE-D9A6-4CE7-9884-272C7F5887C2}" srcOrd="0" destOrd="0" presId="urn:microsoft.com/office/officeart/2009/3/layout/HorizontalOrganizationChart"/>
    <dgm:cxn modelId="{2DEEF2E7-1117-43D2-B6AC-865140CA819C}" type="presParOf" srcId="{4432A34A-BF16-42B1-9C35-F8AB38986759}" destId="{3FC5CD26-2E77-49DA-B3E6-1133524BBEEF}" srcOrd="1" destOrd="0" presId="urn:microsoft.com/office/officeart/2009/3/layout/HorizontalOrganizationChart"/>
    <dgm:cxn modelId="{F77E97D4-E0F9-4366-9B26-F36F1582F799}" type="presParOf" srcId="{3FC5CD26-2E77-49DA-B3E6-1133524BBEEF}" destId="{5C29A6E4-4525-4B67-8D3A-329D83E99415}" srcOrd="0" destOrd="0" presId="urn:microsoft.com/office/officeart/2009/3/layout/HorizontalOrganizationChart"/>
    <dgm:cxn modelId="{86E9701F-CECA-491F-AEDF-0BA236F67CF8}" type="presParOf" srcId="{5C29A6E4-4525-4B67-8D3A-329D83E99415}" destId="{CA9680FB-DDF0-4F7D-A3C6-F83128B28A28}" srcOrd="0" destOrd="0" presId="urn:microsoft.com/office/officeart/2009/3/layout/HorizontalOrganizationChart"/>
    <dgm:cxn modelId="{9D1FA1FE-FA2A-491B-83F7-827EB191C106}" type="presParOf" srcId="{5C29A6E4-4525-4B67-8D3A-329D83E99415}" destId="{13CBB4D4-7BF6-4538-BB33-673D3D4FED36}" srcOrd="1" destOrd="0" presId="urn:microsoft.com/office/officeart/2009/3/layout/HorizontalOrganizationChart"/>
    <dgm:cxn modelId="{C5D43854-5462-4DEB-8F1D-1038BB1A77EB}" type="presParOf" srcId="{3FC5CD26-2E77-49DA-B3E6-1133524BBEEF}" destId="{20BC2B85-202A-4C74-B520-AB5F9BF0123F}" srcOrd="1" destOrd="0" presId="urn:microsoft.com/office/officeart/2009/3/layout/HorizontalOrganizationChart"/>
    <dgm:cxn modelId="{2B100F52-C384-403B-A58F-66F3637F95ED}" type="presParOf" srcId="{3FC5CD26-2E77-49DA-B3E6-1133524BBEEF}" destId="{C62740FE-089B-4BD0-B18A-094F58868617}" srcOrd="2" destOrd="0" presId="urn:microsoft.com/office/officeart/2009/3/layout/HorizontalOrganizationChart"/>
    <dgm:cxn modelId="{DE64C380-582D-4087-9EE2-547FB7D987BA}" type="presParOf" srcId="{4432A34A-BF16-42B1-9C35-F8AB38986759}" destId="{5628314C-E51C-4F5C-A213-11BDE5E0A132}" srcOrd="2" destOrd="0" presId="urn:microsoft.com/office/officeart/2009/3/layout/HorizontalOrganizationChart"/>
    <dgm:cxn modelId="{B6138C5F-9BEE-496C-9931-CA49260AE95E}" type="presParOf" srcId="{4432A34A-BF16-42B1-9C35-F8AB38986759}" destId="{E3B44F08-51FD-4C39-B844-D3E1881641A7}" srcOrd="3" destOrd="0" presId="urn:microsoft.com/office/officeart/2009/3/layout/HorizontalOrganizationChart"/>
    <dgm:cxn modelId="{D831E7B3-616D-470B-961A-43967244CE8E}" type="presParOf" srcId="{E3B44F08-51FD-4C39-B844-D3E1881641A7}" destId="{B4C8532A-1601-4254-9E08-04BF79AFFAB4}" srcOrd="0" destOrd="0" presId="urn:microsoft.com/office/officeart/2009/3/layout/HorizontalOrganizationChart"/>
    <dgm:cxn modelId="{10FD1E83-6561-469F-8D88-F22874CE1FF2}" type="presParOf" srcId="{B4C8532A-1601-4254-9E08-04BF79AFFAB4}" destId="{96EF0A2B-C58C-405B-AB8E-9162E33386C4}" srcOrd="0" destOrd="0" presId="urn:microsoft.com/office/officeart/2009/3/layout/HorizontalOrganizationChart"/>
    <dgm:cxn modelId="{58C7F175-E034-438A-B2E4-C284CFDB3334}" type="presParOf" srcId="{B4C8532A-1601-4254-9E08-04BF79AFFAB4}" destId="{3672389B-B26B-45D9-8770-73E9ECA8C8ED}" srcOrd="1" destOrd="0" presId="urn:microsoft.com/office/officeart/2009/3/layout/HorizontalOrganizationChart"/>
    <dgm:cxn modelId="{C2134156-CEFF-4180-9B3C-08D00592E3F9}" type="presParOf" srcId="{E3B44F08-51FD-4C39-B844-D3E1881641A7}" destId="{9692B9C0-F70C-40F2-9FB4-AED31DAF18E6}" srcOrd="1" destOrd="0" presId="urn:microsoft.com/office/officeart/2009/3/layout/HorizontalOrganizationChart"/>
    <dgm:cxn modelId="{623FC07C-529E-4EB0-AECE-5D72C722FA6C}" type="presParOf" srcId="{E3B44F08-51FD-4C39-B844-D3E1881641A7}" destId="{14B456D9-B38A-4E8B-A2A3-F8DBD7010BDD}" srcOrd="2" destOrd="0" presId="urn:microsoft.com/office/officeart/2009/3/layout/HorizontalOrganizationChart"/>
    <dgm:cxn modelId="{CF17CA6C-CB3E-45C5-9E7F-4C8E6B22E7DF}" type="presParOf" srcId="{7B0B1CC4-38DC-4C07-84B6-5DCFA74BF925}" destId="{683184B3-C329-4871-9827-FE02D702329D}" srcOrd="2" destOrd="0" presId="urn:microsoft.com/office/officeart/2009/3/layout/HorizontalOrganizationChart"/>
    <dgm:cxn modelId="{7DC1543C-FE59-4046-9D5A-12BB9BAF5796}" type="presParOf" srcId="{E6D2E4FA-0643-4440-A931-411D9F974549}" destId="{3A56A943-C6E2-4575-A96A-52C9FCA34D04}" srcOrd="2" destOrd="0" presId="urn:microsoft.com/office/officeart/2009/3/layout/HorizontalOrganizationChart"/>
    <dgm:cxn modelId="{86AFE741-B410-4FAC-B1F6-899EE0CD55BB}" type="presParOf" srcId="{3A56A943-C6E2-4575-A96A-52C9FCA34D04}" destId="{7E260A03-27D0-44CA-84E3-F9D39731944A}" srcOrd="0" destOrd="0" presId="urn:microsoft.com/office/officeart/2009/3/layout/HorizontalOrganizationChart"/>
    <dgm:cxn modelId="{68592327-111C-4445-85E0-354B137063EB}" type="presParOf" srcId="{7E260A03-27D0-44CA-84E3-F9D39731944A}" destId="{AFAE84FF-0196-4CC0-8954-55A687FB8828}" srcOrd="0" destOrd="0" presId="urn:microsoft.com/office/officeart/2009/3/layout/HorizontalOrganizationChart"/>
    <dgm:cxn modelId="{C547F5AF-E327-479A-8E81-F54450C797A5}" type="presParOf" srcId="{7E260A03-27D0-44CA-84E3-F9D39731944A}" destId="{812AB8BA-D178-45B8-A7E2-5159F863ED54}" srcOrd="1" destOrd="0" presId="urn:microsoft.com/office/officeart/2009/3/layout/HorizontalOrganizationChart"/>
    <dgm:cxn modelId="{80C6B9AE-48DA-4F5F-9A73-584A9378C494}" type="presParOf" srcId="{3A56A943-C6E2-4575-A96A-52C9FCA34D04}" destId="{77A1E3F9-33E5-4624-A82E-FD22AD2077E8}" srcOrd="1" destOrd="0" presId="urn:microsoft.com/office/officeart/2009/3/layout/HorizontalOrganizationChart"/>
    <dgm:cxn modelId="{64B7381F-B6BD-4488-87AB-00822E5CB568}" type="presParOf" srcId="{3A56A943-C6E2-4575-A96A-52C9FCA34D04}" destId="{013226FF-49A7-4659-B1DE-0D6D8FF4C033}" srcOrd="2" destOrd="0" presId="urn:microsoft.com/office/officeart/2009/3/layout/HorizontalOrganizationChart"/>
    <dgm:cxn modelId="{9E2246BD-B194-4B19-AF6C-D28A7C06D061}" type="presParOf" srcId="{E6D2E4FA-0643-4440-A931-411D9F974549}" destId="{84E08B74-7652-4A07-A864-027503E1E933}" srcOrd="3" destOrd="0" presId="urn:microsoft.com/office/officeart/2009/3/layout/HorizontalOrganizationChart"/>
    <dgm:cxn modelId="{826418F3-ECDC-494B-8415-F97528836C55}" type="presParOf" srcId="{84E08B74-7652-4A07-A864-027503E1E933}" destId="{170A855B-FA00-48B8-B893-3C2CFE3705EE}" srcOrd="0" destOrd="0" presId="urn:microsoft.com/office/officeart/2009/3/layout/HorizontalOrganizationChart"/>
    <dgm:cxn modelId="{AAE3D6F1-F005-4887-A059-5B6C42F4733D}" type="presParOf" srcId="{170A855B-FA00-48B8-B893-3C2CFE3705EE}" destId="{9CDC2CBF-C5E6-48F0-9C32-1CE0FACE30D3}" srcOrd="0" destOrd="0" presId="urn:microsoft.com/office/officeart/2009/3/layout/HorizontalOrganizationChart"/>
    <dgm:cxn modelId="{0AEACAF6-7D9F-477B-83CB-1C59CAC46374}" type="presParOf" srcId="{170A855B-FA00-48B8-B893-3C2CFE3705EE}" destId="{E57A9D52-8D2B-4373-89DA-7EEC15F1B110}" srcOrd="1" destOrd="0" presId="urn:microsoft.com/office/officeart/2009/3/layout/HorizontalOrganizationChart"/>
    <dgm:cxn modelId="{2A50D078-B378-4542-9D05-D612E14D6EF2}" type="presParOf" srcId="{84E08B74-7652-4A07-A864-027503E1E933}" destId="{E40B36FE-1165-4C66-B06D-ABC987292665}" srcOrd="1" destOrd="0" presId="urn:microsoft.com/office/officeart/2009/3/layout/HorizontalOrganizationChart"/>
    <dgm:cxn modelId="{AC1A276C-898A-43F5-9077-85F2184B1616}" type="presParOf" srcId="{84E08B74-7652-4A07-A864-027503E1E933}" destId="{1EADA291-7D04-4F60-8A9F-6959AB4E8538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0211454-AC85-4DD3-9B39-3AE2BA0DB7B7}" type="doc">
      <dgm:prSet loTypeId="urn:microsoft.com/office/officeart/2005/8/layout/hList1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90659FC2-217F-4E53-9897-4AB6934ED8CA}">
      <dgm:prSet custT="1"/>
      <dgm:spPr/>
      <dgm:t>
        <a:bodyPr/>
        <a:lstStyle/>
        <a:p>
          <a:r>
            <a:rPr lang="fr-FR" sz="2400" dirty="0"/>
            <a:t>Architecture </a:t>
          </a:r>
          <a:r>
            <a:rPr lang="fr-FR" sz="2400" dirty="0" err="1"/>
            <a:t>serverless</a:t>
          </a:r>
          <a:r>
            <a:rPr lang="fr-FR" sz="2400" dirty="0"/>
            <a:t> : Azure fonction </a:t>
          </a:r>
          <a:endParaRPr lang="en-US" sz="2400" dirty="0"/>
        </a:p>
      </dgm:t>
    </dgm:pt>
    <dgm:pt modelId="{F00F6BB1-2EFE-4055-8E80-23D54A5F2FF3}" type="parTrans" cxnId="{FC637720-73AA-4BD4-9C6F-90A19687F16B}">
      <dgm:prSet/>
      <dgm:spPr/>
      <dgm:t>
        <a:bodyPr/>
        <a:lstStyle/>
        <a:p>
          <a:endParaRPr lang="en-US" sz="2400"/>
        </a:p>
      </dgm:t>
    </dgm:pt>
    <dgm:pt modelId="{9EDD1D1A-2C50-47F5-B6C0-12486EAD5F62}" type="sibTrans" cxnId="{FC637720-73AA-4BD4-9C6F-90A19687F16B}">
      <dgm:prSet/>
      <dgm:spPr/>
      <dgm:t>
        <a:bodyPr/>
        <a:lstStyle/>
        <a:p>
          <a:endParaRPr lang="en-US" sz="2400"/>
        </a:p>
      </dgm:t>
    </dgm:pt>
    <dgm:pt modelId="{2E848245-58F3-4681-96A4-ADB5EC731D3F}">
      <dgm:prSet custT="1"/>
      <dgm:spPr/>
      <dgm:t>
        <a:bodyPr/>
        <a:lstStyle/>
        <a:p>
          <a:r>
            <a:rPr lang="fr-FR" sz="2400" dirty="0"/>
            <a:t>Pas de gestion de l’infrastructure</a:t>
          </a:r>
          <a:endParaRPr lang="en-US" sz="2400" dirty="0"/>
        </a:p>
      </dgm:t>
    </dgm:pt>
    <dgm:pt modelId="{24C1D374-FF14-40B1-BA5F-A4448ABB0AE8}" type="parTrans" cxnId="{ECFD65CC-0309-4B98-BBBC-C12793E1E1F4}">
      <dgm:prSet/>
      <dgm:spPr/>
      <dgm:t>
        <a:bodyPr/>
        <a:lstStyle/>
        <a:p>
          <a:endParaRPr lang="en-US" sz="2400"/>
        </a:p>
      </dgm:t>
    </dgm:pt>
    <dgm:pt modelId="{5857BC15-7298-48B2-86ED-776E8219A62D}" type="sibTrans" cxnId="{ECFD65CC-0309-4B98-BBBC-C12793E1E1F4}">
      <dgm:prSet/>
      <dgm:spPr/>
      <dgm:t>
        <a:bodyPr/>
        <a:lstStyle/>
        <a:p>
          <a:endParaRPr lang="en-US" sz="2400"/>
        </a:p>
      </dgm:t>
    </dgm:pt>
    <dgm:pt modelId="{CACFAF7F-3B11-445B-ACDB-8CBE12F51E53}">
      <dgm:prSet custT="1"/>
      <dgm:spPr/>
      <dgm:t>
        <a:bodyPr/>
        <a:lstStyle/>
        <a:p>
          <a:r>
            <a:rPr lang="fr-FR" sz="2400"/>
            <a:t>Mise a l’échelle automatique</a:t>
          </a:r>
          <a:endParaRPr lang="en-US" sz="2400"/>
        </a:p>
      </dgm:t>
    </dgm:pt>
    <dgm:pt modelId="{4E675729-61F4-4D8A-8C43-3D53148091C5}" type="parTrans" cxnId="{E4DC8CB1-1059-4D0C-8870-59ACBCE0000A}">
      <dgm:prSet/>
      <dgm:spPr/>
      <dgm:t>
        <a:bodyPr/>
        <a:lstStyle/>
        <a:p>
          <a:endParaRPr lang="en-US" sz="2400"/>
        </a:p>
      </dgm:t>
    </dgm:pt>
    <dgm:pt modelId="{37D332DA-3D57-4D11-A006-7B2FE6F650E2}" type="sibTrans" cxnId="{E4DC8CB1-1059-4D0C-8870-59ACBCE0000A}">
      <dgm:prSet/>
      <dgm:spPr/>
      <dgm:t>
        <a:bodyPr/>
        <a:lstStyle/>
        <a:p>
          <a:endParaRPr lang="en-US" sz="2400"/>
        </a:p>
      </dgm:t>
    </dgm:pt>
    <dgm:pt modelId="{6F28742E-68AE-4FD0-9CA7-3FD0419BD510}">
      <dgm:prSet custT="1"/>
      <dgm:spPr/>
      <dgm:t>
        <a:bodyPr/>
        <a:lstStyle/>
        <a:p>
          <a:r>
            <a:rPr lang="fr-FR" sz="2400"/>
            <a:t>Paiement à l’utiisation</a:t>
          </a:r>
          <a:endParaRPr lang="en-US" sz="2400"/>
        </a:p>
      </dgm:t>
    </dgm:pt>
    <dgm:pt modelId="{AA7B75FE-A263-46A1-8D12-F38EDEF82FEC}" type="parTrans" cxnId="{994FA75F-1872-4F46-B497-19D138A4F6FD}">
      <dgm:prSet/>
      <dgm:spPr/>
      <dgm:t>
        <a:bodyPr/>
        <a:lstStyle/>
        <a:p>
          <a:endParaRPr lang="en-US" sz="2400"/>
        </a:p>
      </dgm:t>
    </dgm:pt>
    <dgm:pt modelId="{8691F6D9-FD2E-426E-B9F0-60FE11483A04}" type="sibTrans" cxnId="{994FA75F-1872-4F46-B497-19D138A4F6FD}">
      <dgm:prSet/>
      <dgm:spPr/>
      <dgm:t>
        <a:bodyPr/>
        <a:lstStyle/>
        <a:p>
          <a:endParaRPr lang="en-US" sz="2400"/>
        </a:p>
      </dgm:t>
    </dgm:pt>
    <dgm:pt modelId="{84DDD24D-4610-446F-8616-56C1BAC34538}">
      <dgm:prSet custT="1"/>
      <dgm:spPr/>
      <dgm:t>
        <a:bodyPr/>
        <a:lstStyle/>
        <a:p>
          <a:r>
            <a:rPr lang="fr-FR" sz="2400" dirty="0"/>
            <a:t>Activation par Trigger :</a:t>
          </a:r>
          <a:endParaRPr lang="en-US" sz="2400" dirty="0"/>
        </a:p>
      </dgm:t>
    </dgm:pt>
    <dgm:pt modelId="{212FA1DC-8B0D-4A41-BC6B-D7F3216B68EC}" type="parTrans" cxnId="{239E41C0-AD1C-408E-A48D-B4830E6BF344}">
      <dgm:prSet/>
      <dgm:spPr/>
      <dgm:t>
        <a:bodyPr/>
        <a:lstStyle/>
        <a:p>
          <a:endParaRPr lang="en-US" sz="2400"/>
        </a:p>
      </dgm:t>
    </dgm:pt>
    <dgm:pt modelId="{85F28BCC-F8B2-4D1C-9F5A-8A08394884A7}" type="sibTrans" cxnId="{239E41C0-AD1C-408E-A48D-B4830E6BF344}">
      <dgm:prSet/>
      <dgm:spPr/>
      <dgm:t>
        <a:bodyPr/>
        <a:lstStyle/>
        <a:p>
          <a:endParaRPr lang="en-US" sz="2400"/>
        </a:p>
      </dgm:t>
    </dgm:pt>
    <dgm:pt modelId="{7D3D7D3E-5820-4F5B-A789-D95CAE11EBB1}">
      <dgm:prSet custT="1"/>
      <dgm:spPr/>
      <dgm:t>
        <a:bodyPr/>
        <a:lstStyle/>
        <a:p>
          <a:r>
            <a:rPr lang="fr-FR" sz="2400" dirty="0"/>
            <a:t>Recommandation :    Trigger par appel à une url</a:t>
          </a:r>
          <a:endParaRPr lang="en-US" sz="2400" dirty="0"/>
        </a:p>
      </dgm:t>
    </dgm:pt>
    <dgm:pt modelId="{EF2419F8-D69F-43A3-87A3-661EDF2DFF27}" type="parTrans" cxnId="{E3A04582-CF48-45E5-911C-AAE39D799043}">
      <dgm:prSet/>
      <dgm:spPr/>
      <dgm:t>
        <a:bodyPr/>
        <a:lstStyle/>
        <a:p>
          <a:endParaRPr lang="en-US" sz="2400"/>
        </a:p>
      </dgm:t>
    </dgm:pt>
    <dgm:pt modelId="{9A941E01-F123-4E09-9EA3-FA15A4C18922}" type="sibTrans" cxnId="{E3A04582-CF48-45E5-911C-AAE39D799043}">
      <dgm:prSet/>
      <dgm:spPr/>
      <dgm:t>
        <a:bodyPr/>
        <a:lstStyle/>
        <a:p>
          <a:endParaRPr lang="en-US" sz="2400"/>
        </a:p>
      </dgm:t>
    </dgm:pt>
    <dgm:pt modelId="{25601CB4-3A95-4570-B286-979BEC643ED3}">
      <dgm:prSet custT="1"/>
      <dgm:spPr/>
      <dgm:t>
        <a:bodyPr/>
        <a:lstStyle/>
        <a:p>
          <a:r>
            <a:rPr lang="en-US" sz="2400" dirty="0"/>
            <a:t>Route : {</a:t>
          </a:r>
          <a:r>
            <a:rPr lang="en-US" sz="2400" dirty="0" err="1"/>
            <a:t>url</a:t>
          </a:r>
          <a:r>
            <a:rPr lang="en-US" sz="2400" dirty="0"/>
            <a:t>}/</a:t>
          </a:r>
          <a:r>
            <a:rPr lang="en-US" sz="2400" dirty="0" err="1"/>
            <a:t>api</a:t>
          </a:r>
          <a:r>
            <a:rPr lang="en-US" sz="2400" dirty="0"/>
            <a:t>/user/{</a:t>
          </a:r>
          <a:r>
            <a:rPr lang="en-US" sz="2400" dirty="0" err="1"/>
            <a:t>user_id</a:t>
          </a:r>
          <a:r>
            <a:rPr lang="en-US" sz="2400" dirty="0"/>
            <a:t>}</a:t>
          </a:r>
        </a:p>
      </dgm:t>
    </dgm:pt>
    <dgm:pt modelId="{851155AD-1E42-42BE-AF1B-0F31F88C0945}" type="parTrans" cxnId="{F82C157E-61BB-4606-9360-5CF23E162D24}">
      <dgm:prSet/>
      <dgm:spPr/>
      <dgm:t>
        <a:bodyPr/>
        <a:lstStyle/>
        <a:p>
          <a:endParaRPr lang="fr-FR"/>
        </a:p>
      </dgm:t>
    </dgm:pt>
    <dgm:pt modelId="{EF758676-9AFD-4A7B-9957-BBBFF954FC6C}" type="sibTrans" cxnId="{F82C157E-61BB-4606-9360-5CF23E162D24}">
      <dgm:prSet/>
      <dgm:spPr/>
      <dgm:t>
        <a:bodyPr/>
        <a:lstStyle/>
        <a:p>
          <a:endParaRPr lang="fr-FR"/>
        </a:p>
      </dgm:t>
    </dgm:pt>
    <dgm:pt modelId="{9BE1A45F-12B4-4DA5-B9D2-66E02CCA0EBD}" type="pres">
      <dgm:prSet presAssocID="{E0211454-AC85-4DD3-9B39-3AE2BA0DB7B7}" presName="Name0" presStyleCnt="0">
        <dgm:presLayoutVars>
          <dgm:dir/>
          <dgm:animLvl val="lvl"/>
          <dgm:resizeHandles val="exact"/>
        </dgm:presLayoutVars>
      </dgm:prSet>
      <dgm:spPr/>
    </dgm:pt>
    <dgm:pt modelId="{F7DF4C58-278A-4FB6-9FC1-6BCE24CF12F9}" type="pres">
      <dgm:prSet presAssocID="{90659FC2-217F-4E53-9897-4AB6934ED8CA}" presName="composite" presStyleCnt="0"/>
      <dgm:spPr/>
    </dgm:pt>
    <dgm:pt modelId="{A1934BE0-B341-42B1-805C-B4E709FAD4CF}" type="pres">
      <dgm:prSet presAssocID="{90659FC2-217F-4E53-9897-4AB6934ED8CA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459AF7A9-CBE8-4029-B42A-E2826EFEB2B3}" type="pres">
      <dgm:prSet presAssocID="{90659FC2-217F-4E53-9897-4AB6934ED8CA}" presName="desTx" presStyleLbl="alignAccFollowNode1" presStyleIdx="0" presStyleCnt="2">
        <dgm:presLayoutVars>
          <dgm:bulletEnabled val="1"/>
        </dgm:presLayoutVars>
      </dgm:prSet>
      <dgm:spPr/>
    </dgm:pt>
    <dgm:pt modelId="{000F0A62-882A-437E-93E7-10DD7EBC6400}" type="pres">
      <dgm:prSet presAssocID="{9EDD1D1A-2C50-47F5-B6C0-12486EAD5F62}" presName="space" presStyleCnt="0"/>
      <dgm:spPr/>
    </dgm:pt>
    <dgm:pt modelId="{E9B95948-7D91-4237-A7A9-F39F140C0199}" type="pres">
      <dgm:prSet presAssocID="{84DDD24D-4610-446F-8616-56C1BAC34538}" presName="composite" presStyleCnt="0"/>
      <dgm:spPr/>
    </dgm:pt>
    <dgm:pt modelId="{07BE62DC-2D17-4294-9139-7884E9B89425}" type="pres">
      <dgm:prSet presAssocID="{84DDD24D-4610-446F-8616-56C1BAC34538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8E86DD27-F8FF-4D8B-8A3C-03F19BC51F73}" type="pres">
      <dgm:prSet presAssocID="{84DDD24D-4610-446F-8616-56C1BAC34538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BE7EE90B-812F-4735-A0C7-4698DADD78C6}" type="presOf" srcId="{7D3D7D3E-5820-4F5B-A789-D95CAE11EBB1}" destId="{8E86DD27-F8FF-4D8B-8A3C-03F19BC51F73}" srcOrd="0" destOrd="0" presId="urn:microsoft.com/office/officeart/2005/8/layout/hList1"/>
    <dgm:cxn modelId="{FC637720-73AA-4BD4-9C6F-90A19687F16B}" srcId="{E0211454-AC85-4DD3-9B39-3AE2BA0DB7B7}" destId="{90659FC2-217F-4E53-9897-4AB6934ED8CA}" srcOrd="0" destOrd="0" parTransId="{F00F6BB1-2EFE-4055-8E80-23D54A5F2FF3}" sibTransId="{9EDD1D1A-2C50-47F5-B6C0-12486EAD5F62}"/>
    <dgm:cxn modelId="{472AB027-9CBA-4F9C-B7E7-7A4E684681DB}" type="presOf" srcId="{2E848245-58F3-4681-96A4-ADB5EC731D3F}" destId="{459AF7A9-CBE8-4029-B42A-E2826EFEB2B3}" srcOrd="0" destOrd="0" presId="urn:microsoft.com/office/officeart/2005/8/layout/hList1"/>
    <dgm:cxn modelId="{994FA75F-1872-4F46-B497-19D138A4F6FD}" srcId="{90659FC2-217F-4E53-9897-4AB6934ED8CA}" destId="{6F28742E-68AE-4FD0-9CA7-3FD0419BD510}" srcOrd="2" destOrd="0" parTransId="{AA7B75FE-A263-46A1-8D12-F38EDEF82FEC}" sibTransId="{8691F6D9-FD2E-426E-B9F0-60FE11483A04}"/>
    <dgm:cxn modelId="{2C5E216B-0BA8-40C7-82D3-126828C8C3DA}" type="presOf" srcId="{E0211454-AC85-4DD3-9B39-3AE2BA0DB7B7}" destId="{9BE1A45F-12B4-4DA5-B9D2-66E02CCA0EBD}" srcOrd="0" destOrd="0" presId="urn:microsoft.com/office/officeart/2005/8/layout/hList1"/>
    <dgm:cxn modelId="{D0DD154C-B923-465A-83C2-D01CA76189DF}" type="presOf" srcId="{CACFAF7F-3B11-445B-ACDB-8CBE12F51E53}" destId="{459AF7A9-CBE8-4029-B42A-E2826EFEB2B3}" srcOrd="0" destOrd="1" presId="urn:microsoft.com/office/officeart/2005/8/layout/hList1"/>
    <dgm:cxn modelId="{8B77B94C-C158-4CE9-B612-3E7EA546D590}" type="presOf" srcId="{84DDD24D-4610-446F-8616-56C1BAC34538}" destId="{07BE62DC-2D17-4294-9139-7884E9B89425}" srcOrd="0" destOrd="0" presId="urn:microsoft.com/office/officeart/2005/8/layout/hList1"/>
    <dgm:cxn modelId="{B5C8FC6E-010D-4A4B-991D-155869DF5CBB}" type="presOf" srcId="{90659FC2-217F-4E53-9897-4AB6934ED8CA}" destId="{A1934BE0-B341-42B1-805C-B4E709FAD4CF}" srcOrd="0" destOrd="0" presId="urn:microsoft.com/office/officeart/2005/8/layout/hList1"/>
    <dgm:cxn modelId="{F82C157E-61BB-4606-9360-5CF23E162D24}" srcId="{84DDD24D-4610-446F-8616-56C1BAC34538}" destId="{25601CB4-3A95-4570-B286-979BEC643ED3}" srcOrd="1" destOrd="0" parTransId="{851155AD-1E42-42BE-AF1B-0F31F88C0945}" sibTransId="{EF758676-9AFD-4A7B-9957-BBBFF954FC6C}"/>
    <dgm:cxn modelId="{E3A04582-CF48-45E5-911C-AAE39D799043}" srcId="{84DDD24D-4610-446F-8616-56C1BAC34538}" destId="{7D3D7D3E-5820-4F5B-A789-D95CAE11EBB1}" srcOrd="0" destOrd="0" parTransId="{EF2419F8-D69F-43A3-87A3-661EDF2DFF27}" sibTransId="{9A941E01-F123-4E09-9EA3-FA15A4C18922}"/>
    <dgm:cxn modelId="{335F93B0-D6A0-4DBC-94DB-445867B5A57F}" type="presOf" srcId="{25601CB4-3A95-4570-B286-979BEC643ED3}" destId="{8E86DD27-F8FF-4D8B-8A3C-03F19BC51F73}" srcOrd="0" destOrd="1" presId="urn:microsoft.com/office/officeart/2005/8/layout/hList1"/>
    <dgm:cxn modelId="{E4DC8CB1-1059-4D0C-8870-59ACBCE0000A}" srcId="{90659FC2-217F-4E53-9897-4AB6934ED8CA}" destId="{CACFAF7F-3B11-445B-ACDB-8CBE12F51E53}" srcOrd="1" destOrd="0" parTransId="{4E675729-61F4-4D8A-8C43-3D53148091C5}" sibTransId="{37D332DA-3D57-4D11-A006-7B2FE6F650E2}"/>
    <dgm:cxn modelId="{239E41C0-AD1C-408E-A48D-B4830E6BF344}" srcId="{E0211454-AC85-4DD3-9B39-3AE2BA0DB7B7}" destId="{84DDD24D-4610-446F-8616-56C1BAC34538}" srcOrd="1" destOrd="0" parTransId="{212FA1DC-8B0D-4A41-BC6B-D7F3216B68EC}" sibTransId="{85F28BCC-F8B2-4D1C-9F5A-8A08394884A7}"/>
    <dgm:cxn modelId="{ECFD65CC-0309-4B98-BBBC-C12793E1E1F4}" srcId="{90659FC2-217F-4E53-9897-4AB6934ED8CA}" destId="{2E848245-58F3-4681-96A4-ADB5EC731D3F}" srcOrd="0" destOrd="0" parTransId="{24C1D374-FF14-40B1-BA5F-A4448ABB0AE8}" sibTransId="{5857BC15-7298-48B2-86ED-776E8219A62D}"/>
    <dgm:cxn modelId="{ECEFF2D1-D388-4688-BA45-D5E2C83CA724}" type="presOf" srcId="{6F28742E-68AE-4FD0-9CA7-3FD0419BD510}" destId="{459AF7A9-CBE8-4029-B42A-E2826EFEB2B3}" srcOrd="0" destOrd="2" presId="urn:microsoft.com/office/officeart/2005/8/layout/hList1"/>
    <dgm:cxn modelId="{DC3E1922-79BA-45F8-835F-FF8FFF878464}" type="presParOf" srcId="{9BE1A45F-12B4-4DA5-B9D2-66E02CCA0EBD}" destId="{F7DF4C58-278A-4FB6-9FC1-6BCE24CF12F9}" srcOrd="0" destOrd="0" presId="urn:microsoft.com/office/officeart/2005/8/layout/hList1"/>
    <dgm:cxn modelId="{DFE51D16-0BE3-43C6-A7E5-24E64C1DF87D}" type="presParOf" srcId="{F7DF4C58-278A-4FB6-9FC1-6BCE24CF12F9}" destId="{A1934BE0-B341-42B1-805C-B4E709FAD4CF}" srcOrd="0" destOrd="0" presId="urn:microsoft.com/office/officeart/2005/8/layout/hList1"/>
    <dgm:cxn modelId="{221854AA-9713-4CBB-9A7A-401CEF7AB5BB}" type="presParOf" srcId="{F7DF4C58-278A-4FB6-9FC1-6BCE24CF12F9}" destId="{459AF7A9-CBE8-4029-B42A-E2826EFEB2B3}" srcOrd="1" destOrd="0" presId="urn:microsoft.com/office/officeart/2005/8/layout/hList1"/>
    <dgm:cxn modelId="{62530D9D-37D8-4F6D-BAE4-B372A61DFDAC}" type="presParOf" srcId="{9BE1A45F-12B4-4DA5-B9D2-66E02CCA0EBD}" destId="{000F0A62-882A-437E-93E7-10DD7EBC6400}" srcOrd="1" destOrd="0" presId="urn:microsoft.com/office/officeart/2005/8/layout/hList1"/>
    <dgm:cxn modelId="{977A760F-E2CD-4C06-A80A-BE8490212F1E}" type="presParOf" srcId="{9BE1A45F-12B4-4DA5-B9D2-66E02CCA0EBD}" destId="{E9B95948-7D91-4237-A7A9-F39F140C0199}" srcOrd="2" destOrd="0" presId="urn:microsoft.com/office/officeart/2005/8/layout/hList1"/>
    <dgm:cxn modelId="{E833F3AA-9834-4D37-B27D-30FDC759DF79}" type="presParOf" srcId="{E9B95948-7D91-4237-A7A9-F39F140C0199}" destId="{07BE62DC-2D17-4294-9139-7884E9B89425}" srcOrd="0" destOrd="0" presId="urn:microsoft.com/office/officeart/2005/8/layout/hList1"/>
    <dgm:cxn modelId="{C839FBF9-144F-4D04-ABA3-8F2EB0529B4D}" type="presParOf" srcId="{E9B95948-7D91-4237-A7A9-F39F140C0199}" destId="{8E86DD27-F8FF-4D8B-8A3C-03F19BC51F7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7409653-E6BB-4FE1-AAEF-D3807961D9E6}" type="doc">
      <dgm:prSet loTypeId="urn:microsoft.com/office/officeart/2005/8/layout/hierarchy2" loCatId="hierarchy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fr-FR"/>
        </a:p>
      </dgm:t>
    </dgm:pt>
    <dgm:pt modelId="{B17BCACD-321E-41EB-BE16-3F540FF1A5F3}">
      <dgm:prSet phldrT="[Texte]"/>
      <dgm:spPr/>
      <dgm:t>
        <a:bodyPr/>
        <a:lstStyle/>
        <a:p>
          <a:r>
            <a:rPr lang="fr-FR" dirty="0" err="1"/>
            <a:t>HttpTrigger</a:t>
          </a:r>
          <a:endParaRPr lang="fr-FR" dirty="0"/>
        </a:p>
      </dgm:t>
    </dgm:pt>
    <dgm:pt modelId="{F45FBA97-57C8-42BE-B854-5A1CC9D9F544}" type="parTrans" cxnId="{DC722F68-9C66-4020-A630-519852A9DC70}">
      <dgm:prSet/>
      <dgm:spPr/>
      <dgm:t>
        <a:bodyPr/>
        <a:lstStyle/>
        <a:p>
          <a:endParaRPr lang="fr-FR"/>
        </a:p>
      </dgm:t>
    </dgm:pt>
    <dgm:pt modelId="{03B976D7-8CCA-47AF-952A-6C15C2527646}" type="sibTrans" cxnId="{DC722F68-9C66-4020-A630-519852A9DC70}">
      <dgm:prSet/>
      <dgm:spPr/>
      <dgm:t>
        <a:bodyPr/>
        <a:lstStyle/>
        <a:p>
          <a:endParaRPr lang="fr-FR"/>
        </a:p>
      </dgm:t>
    </dgm:pt>
    <dgm:pt modelId="{A2E650F6-5859-4304-92EC-AD3E74A92D51}">
      <dgm:prSet phldrT="[Texte]"/>
      <dgm:spPr/>
      <dgm:t>
        <a:bodyPr/>
        <a:lstStyle/>
        <a:p>
          <a:r>
            <a:rPr lang="fr-FR" dirty="0"/>
            <a:t>Pas de </a:t>
          </a:r>
          <a:r>
            <a:rPr lang="fr-FR" dirty="0" err="1"/>
            <a:t>User_id</a:t>
          </a:r>
          <a:r>
            <a:rPr lang="fr-FR" dirty="0"/>
            <a:t> </a:t>
          </a:r>
        </a:p>
      </dgm:t>
    </dgm:pt>
    <dgm:pt modelId="{626D4FB7-F539-4BD6-A79E-B9FBD46F743E}" type="parTrans" cxnId="{DF33F199-4047-4754-8378-DCCCFAE65E84}">
      <dgm:prSet/>
      <dgm:spPr/>
      <dgm:t>
        <a:bodyPr/>
        <a:lstStyle/>
        <a:p>
          <a:endParaRPr lang="fr-FR"/>
        </a:p>
      </dgm:t>
    </dgm:pt>
    <dgm:pt modelId="{2D0C9B82-9273-4843-93E0-76E5D91EBEF2}" type="sibTrans" cxnId="{DF33F199-4047-4754-8378-DCCCFAE65E84}">
      <dgm:prSet/>
      <dgm:spPr/>
      <dgm:t>
        <a:bodyPr/>
        <a:lstStyle/>
        <a:p>
          <a:endParaRPr lang="fr-FR"/>
        </a:p>
      </dgm:t>
    </dgm:pt>
    <dgm:pt modelId="{78B56529-23FA-43FB-8FFA-936A30404C3B}">
      <dgm:prSet phldrT="[Texte]"/>
      <dgm:spPr/>
      <dgm:t>
        <a:bodyPr/>
        <a:lstStyle/>
        <a:p>
          <a:r>
            <a:rPr lang="en-US" dirty="0"/>
            <a:t>"Pass a user id in the </a:t>
          </a:r>
          <a:r>
            <a:rPr lang="en-US" dirty="0" err="1"/>
            <a:t>url</a:t>
          </a:r>
          <a:r>
            <a:rPr lang="en-US" dirty="0"/>
            <a:t> binding for a </a:t>
          </a:r>
          <a:r>
            <a:rPr lang="en-US" dirty="0" err="1"/>
            <a:t>recommandation</a:t>
          </a:r>
          <a:r>
            <a:rPr lang="en-US" dirty="0"/>
            <a:t>"</a:t>
          </a:r>
          <a:endParaRPr lang="fr-FR" dirty="0"/>
        </a:p>
      </dgm:t>
    </dgm:pt>
    <dgm:pt modelId="{A03EACC3-AD48-498E-8212-090D9C8DCAFA}" type="parTrans" cxnId="{A1605CEE-F840-4B95-8C9F-F7957810DDF9}">
      <dgm:prSet/>
      <dgm:spPr/>
      <dgm:t>
        <a:bodyPr/>
        <a:lstStyle/>
        <a:p>
          <a:endParaRPr lang="fr-FR"/>
        </a:p>
      </dgm:t>
    </dgm:pt>
    <dgm:pt modelId="{F7178802-96A7-4CCD-9BBB-65D74A7D5B70}" type="sibTrans" cxnId="{A1605CEE-F840-4B95-8C9F-F7957810DDF9}">
      <dgm:prSet/>
      <dgm:spPr/>
      <dgm:t>
        <a:bodyPr/>
        <a:lstStyle/>
        <a:p>
          <a:endParaRPr lang="fr-FR"/>
        </a:p>
      </dgm:t>
    </dgm:pt>
    <dgm:pt modelId="{11DE1F3D-FA9F-4ABE-8708-FCC335DB847B}">
      <dgm:prSet phldrT="[Texte]"/>
      <dgm:spPr/>
      <dgm:t>
        <a:bodyPr/>
        <a:lstStyle/>
        <a:p>
          <a:r>
            <a:rPr lang="fr-FR" dirty="0" err="1"/>
            <a:t>User_id</a:t>
          </a:r>
          <a:r>
            <a:rPr lang="fr-FR" dirty="0"/>
            <a:t> non reconnue </a:t>
          </a:r>
        </a:p>
      </dgm:t>
    </dgm:pt>
    <dgm:pt modelId="{866C668A-7806-473B-B86A-B2B22774D5B8}" type="parTrans" cxnId="{4F1FBE88-97CF-42BD-9741-1ABD07EAFF2B}">
      <dgm:prSet/>
      <dgm:spPr/>
      <dgm:t>
        <a:bodyPr/>
        <a:lstStyle/>
        <a:p>
          <a:endParaRPr lang="fr-FR"/>
        </a:p>
      </dgm:t>
    </dgm:pt>
    <dgm:pt modelId="{0A32980B-BB2B-4CDE-AC9E-A3C72C42DFF3}" type="sibTrans" cxnId="{4F1FBE88-97CF-42BD-9741-1ABD07EAFF2B}">
      <dgm:prSet/>
      <dgm:spPr/>
      <dgm:t>
        <a:bodyPr/>
        <a:lstStyle/>
        <a:p>
          <a:endParaRPr lang="fr-FR"/>
        </a:p>
      </dgm:t>
    </dgm:pt>
    <dgm:pt modelId="{1A3A2FEE-EEE9-4B07-9292-366612F46E2D}">
      <dgm:prSet phldrT="[Texte]"/>
      <dgm:spPr/>
      <dgm:t>
        <a:bodyPr/>
        <a:lstStyle/>
        <a:p>
          <a:r>
            <a:rPr lang="en-US" dirty="0"/>
            <a:t>"Found no user with this id"</a:t>
          </a:r>
          <a:endParaRPr lang="fr-FR" dirty="0"/>
        </a:p>
      </dgm:t>
    </dgm:pt>
    <dgm:pt modelId="{22CE341F-C606-4C19-9135-A754B3158E72}" type="parTrans" cxnId="{0673B98F-AF48-4558-AFCD-ED3E308390CA}">
      <dgm:prSet/>
      <dgm:spPr/>
      <dgm:t>
        <a:bodyPr/>
        <a:lstStyle/>
        <a:p>
          <a:endParaRPr lang="fr-FR"/>
        </a:p>
      </dgm:t>
    </dgm:pt>
    <dgm:pt modelId="{A1FF84D4-F1D2-49C0-8F49-7A0EC4E88A1A}" type="sibTrans" cxnId="{0673B98F-AF48-4558-AFCD-ED3E308390CA}">
      <dgm:prSet/>
      <dgm:spPr/>
      <dgm:t>
        <a:bodyPr/>
        <a:lstStyle/>
        <a:p>
          <a:endParaRPr lang="fr-FR"/>
        </a:p>
      </dgm:t>
    </dgm:pt>
    <dgm:pt modelId="{2ADF4E08-C153-429C-8C80-AFC32FDFEB51}">
      <dgm:prSet/>
      <dgm:spPr/>
      <dgm:t>
        <a:bodyPr/>
        <a:lstStyle/>
        <a:p>
          <a:r>
            <a:rPr lang="fr-FR" dirty="0" err="1"/>
            <a:t>User_id</a:t>
          </a:r>
          <a:r>
            <a:rPr lang="fr-FR" dirty="0"/>
            <a:t> reconnue</a:t>
          </a:r>
        </a:p>
      </dgm:t>
    </dgm:pt>
    <dgm:pt modelId="{70BA94F8-08A0-47D1-928B-3B1AB71C33A1}" type="parTrans" cxnId="{248AEBCA-FCA2-4E4B-8F60-FE91F47FBF9E}">
      <dgm:prSet/>
      <dgm:spPr/>
      <dgm:t>
        <a:bodyPr/>
        <a:lstStyle/>
        <a:p>
          <a:endParaRPr lang="fr-FR"/>
        </a:p>
      </dgm:t>
    </dgm:pt>
    <dgm:pt modelId="{49DB7A4D-5CFA-45DF-8CDE-5455ADF6A882}" type="sibTrans" cxnId="{248AEBCA-FCA2-4E4B-8F60-FE91F47FBF9E}">
      <dgm:prSet/>
      <dgm:spPr/>
      <dgm:t>
        <a:bodyPr/>
        <a:lstStyle/>
        <a:p>
          <a:endParaRPr lang="fr-FR"/>
        </a:p>
      </dgm:t>
    </dgm:pt>
    <dgm:pt modelId="{374638FB-772E-4904-A5D8-1438DD3D4FAD}">
      <dgm:prSet/>
      <dgm:spPr/>
      <dgm:t>
        <a:bodyPr/>
        <a:lstStyle/>
        <a:p>
          <a:r>
            <a:rPr lang="fr-FR" dirty="0"/>
            <a:t>Récupération des 5 meilleurs articles et calcul de l’article moyen</a:t>
          </a:r>
        </a:p>
      </dgm:t>
    </dgm:pt>
    <dgm:pt modelId="{ADD9DDB9-4079-4091-B0CE-94DBC35804BD}" type="parTrans" cxnId="{9D81FC86-D642-4CD1-971F-EA020846B8E6}">
      <dgm:prSet/>
      <dgm:spPr/>
      <dgm:t>
        <a:bodyPr/>
        <a:lstStyle/>
        <a:p>
          <a:endParaRPr lang="fr-FR"/>
        </a:p>
      </dgm:t>
    </dgm:pt>
    <dgm:pt modelId="{3B9B607F-CF9A-469C-8677-347FBCE21D28}" type="sibTrans" cxnId="{9D81FC86-D642-4CD1-971F-EA020846B8E6}">
      <dgm:prSet/>
      <dgm:spPr/>
      <dgm:t>
        <a:bodyPr/>
        <a:lstStyle/>
        <a:p>
          <a:endParaRPr lang="fr-FR"/>
        </a:p>
      </dgm:t>
    </dgm:pt>
    <dgm:pt modelId="{4642A1CE-BF88-446B-95B5-955F92AF0C8B}">
      <dgm:prSet/>
      <dgm:spPr/>
      <dgm:t>
        <a:bodyPr/>
        <a:lstStyle/>
        <a:p>
          <a:r>
            <a:rPr lang="fr-FR" dirty="0"/>
            <a:t>Calcul des similarités</a:t>
          </a:r>
        </a:p>
      </dgm:t>
    </dgm:pt>
    <dgm:pt modelId="{827DA510-8E07-4E7B-ABD8-3284B920BEAA}" type="parTrans" cxnId="{61906B38-3656-4610-AB73-171A62C54944}">
      <dgm:prSet/>
      <dgm:spPr/>
      <dgm:t>
        <a:bodyPr/>
        <a:lstStyle/>
        <a:p>
          <a:endParaRPr lang="fr-FR"/>
        </a:p>
      </dgm:t>
    </dgm:pt>
    <dgm:pt modelId="{706A9C72-E9D4-4392-B799-E6669B210535}" type="sibTrans" cxnId="{61906B38-3656-4610-AB73-171A62C54944}">
      <dgm:prSet/>
      <dgm:spPr/>
      <dgm:t>
        <a:bodyPr/>
        <a:lstStyle/>
        <a:p>
          <a:endParaRPr lang="fr-FR"/>
        </a:p>
      </dgm:t>
    </dgm:pt>
    <dgm:pt modelId="{35E98702-7B2D-4F82-A8B3-5F0F1CB65145}">
      <dgm:prSet/>
      <dgm:spPr/>
      <dgm:t>
        <a:bodyPr/>
        <a:lstStyle/>
        <a:p>
          <a:r>
            <a:rPr lang="fr-FR" dirty="0"/>
            <a:t>Renvoi des recommandations</a:t>
          </a:r>
        </a:p>
      </dgm:t>
    </dgm:pt>
    <dgm:pt modelId="{11A98B92-DADE-41D5-81B0-62A8DE55A5E7}" type="parTrans" cxnId="{86A17431-9648-4240-9EA5-2F5EB05FDEB3}">
      <dgm:prSet/>
      <dgm:spPr/>
      <dgm:t>
        <a:bodyPr/>
        <a:lstStyle/>
        <a:p>
          <a:endParaRPr lang="fr-FR"/>
        </a:p>
      </dgm:t>
    </dgm:pt>
    <dgm:pt modelId="{1285BD57-B5EE-4FDE-88C6-6719592FD3F5}" type="sibTrans" cxnId="{86A17431-9648-4240-9EA5-2F5EB05FDEB3}">
      <dgm:prSet/>
      <dgm:spPr/>
      <dgm:t>
        <a:bodyPr/>
        <a:lstStyle/>
        <a:p>
          <a:endParaRPr lang="fr-FR"/>
        </a:p>
      </dgm:t>
    </dgm:pt>
    <dgm:pt modelId="{DDCE1521-E989-47F1-A5B2-5B86F9670A2B}" type="pres">
      <dgm:prSet presAssocID="{C7409653-E6BB-4FE1-AAEF-D3807961D9E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8A2B6E5-0DE2-44B8-81B0-F96536AB3456}" type="pres">
      <dgm:prSet presAssocID="{B17BCACD-321E-41EB-BE16-3F540FF1A5F3}" presName="root1" presStyleCnt="0"/>
      <dgm:spPr/>
    </dgm:pt>
    <dgm:pt modelId="{19DEEBA7-D2D3-4482-9B74-71AD86BEC26C}" type="pres">
      <dgm:prSet presAssocID="{B17BCACD-321E-41EB-BE16-3F540FF1A5F3}" presName="LevelOneTextNode" presStyleLbl="node0" presStyleIdx="0" presStyleCnt="1">
        <dgm:presLayoutVars>
          <dgm:chPref val="3"/>
        </dgm:presLayoutVars>
      </dgm:prSet>
      <dgm:spPr/>
    </dgm:pt>
    <dgm:pt modelId="{84E9CF47-E706-4B92-B3AF-D24A6C21167E}" type="pres">
      <dgm:prSet presAssocID="{B17BCACD-321E-41EB-BE16-3F540FF1A5F3}" presName="level2hierChild" presStyleCnt="0"/>
      <dgm:spPr/>
    </dgm:pt>
    <dgm:pt modelId="{040A419A-1C2A-4950-BC01-CA98B900F5CA}" type="pres">
      <dgm:prSet presAssocID="{626D4FB7-F539-4BD6-A79E-B9FBD46F743E}" presName="conn2-1" presStyleLbl="parChTrans1D2" presStyleIdx="0" presStyleCnt="3"/>
      <dgm:spPr/>
    </dgm:pt>
    <dgm:pt modelId="{A7D7F88A-08DB-4838-BF59-7C0D22760E68}" type="pres">
      <dgm:prSet presAssocID="{626D4FB7-F539-4BD6-A79E-B9FBD46F743E}" presName="connTx" presStyleLbl="parChTrans1D2" presStyleIdx="0" presStyleCnt="3"/>
      <dgm:spPr/>
    </dgm:pt>
    <dgm:pt modelId="{E07EC747-B6EA-4619-8DB7-726E5008D54E}" type="pres">
      <dgm:prSet presAssocID="{A2E650F6-5859-4304-92EC-AD3E74A92D51}" presName="root2" presStyleCnt="0"/>
      <dgm:spPr/>
    </dgm:pt>
    <dgm:pt modelId="{9EFDDC3A-9C33-4737-A0F8-E78154EFF9FC}" type="pres">
      <dgm:prSet presAssocID="{A2E650F6-5859-4304-92EC-AD3E74A92D51}" presName="LevelTwoTextNode" presStyleLbl="node2" presStyleIdx="0" presStyleCnt="3">
        <dgm:presLayoutVars>
          <dgm:chPref val="3"/>
        </dgm:presLayoutVars>
      </dgm:prSet>
      <dgm:spPr/>
    </dgm:pt>
    <dgm:pt modelId="{6E886A2C-973D-4493-98C1-94A1C803C120}" type="pres">
      <dgm:prSet presAssocID="{A2E650F6-5859-4304-92EC-AD3E74A92D51}" presName="level3hierChild" presStyleCnt="0"/>
      <dgm:spPr/>
    </dgm:pt>
    <dgm:pt modelId="{7C48FAAC-D41B-475A-90C8-E8B9B366B145}" type="pres">
      <dgm:prSet presAssocID="{A03EACC3-AD48-498E-8212-090D9C8DCAFA}" presName="conn2-1" presStyleLbl="parChTrans1D3" presStyleIdx="0" presStyleCnt="3"/>
      <dgm:spPr/>
    </dgm:pt>
    <dgm:pt modelId="{B18F04F0-C28B-4403-BA5D-BEF1C771B840}" type="pres">
      <dgm:prSet presAssocID="{A03EACC3-AD48-498E-8212-090D9C8DCAFA}" presName="connTx" presStyleLbl="parChTrans1D3" presStyleIdx="0" presStyleCnt="3"/>
      <dgm:spPr/>
    </dgm:pt>
    <dgm:pt modelId="{1D37A7BE-78E1-4399-998E-2E7D62D91C4E}" type="pres">
      <dgm:prSet presAssocID="{78B56529-23FA-43FB-8FFA-936A30404C3B}" presName="root2" presStyleCnt="0"/>
      <dgm:spPr/>
    </dgm:pt>
    <dgm:pt modelId="{4D8CDD9D-27DF-417B-937A-8E2B55A3BD5D}" type="pres">
      <dgm:prSet presAssocID="{78B56529-23FA-43FB-8FFA-936A30404C3B}" presName="LevelTwoTextNode" presStyleLbl="node3" presStyleIdx="0" presStyleCnt="3" custScaleX="149263">
        <dgm:presLayoutVars>
          <dgm:chPref val="3"/>
        </dgm:presLayoutVars>
      </dgm:prSet>
      <dgm:spPr/>
    </dgm:pt>
    <dgm:pt modelId="{08355A85-08A6-408C-9A50-02A67A0BDFD5}" type="pres">
      <dgm:prSet presAssocID="{78B56529-23FA-43FB-8FFA-936A30404C3B}" presName="level3hierChild" presStyleCnt="0"/>
      <dgm:spPr/>
    </dgm:pt>
    <dgm:pt modelId="{8E767A21-1AEE-418C-BE95-F3B9BD27F69F}" type="pres">
      <dgm:prSet presAssocID="{866C668A-7806-473B-B86A-B2B22774D5B8}" presName="conn2-1" presStyleLbl="parChTrans1D2" presStyleIdx="1" presStyleCnt="3"/>
      <dgm:spPr/>
    </dgm:pt>
    <dgm:pt modelId="{9643AF14-A175-4031-B5C7-62BE8255DE86}" type="pres">
      <dgm:prSet presAssocID="{866C668A-7806-473B-B86A-B2B22774D5B8}" presName="connTx" presStyleLbl="parChTrans1D2" presStyleIdx="1" presStyleCnt="3"/>
      <dgm:spPr/>
    </dgm:pt>
    <dgm:pt modelId="{A09AF32A-22B1-4E1D-9C3E-6AF8B689EDBA}" type="pres">
      <dgm:prSet presAssocID="{11DE1F3D-FA9F-4ABE-8708-FCC335DB847B}" presName="root2" presStyleCnt="0"/>
      <dgm:spPr/>
    </dgm:pt>
    <dgm:pt modelId="{1D913089-5784-48A4-B037-243290CF5CB4}" type="pres">
      <dgm:prSet presAssocID="{11DE1F3D-FA9F-4ABE-8708-FCC335DB847B}" presName="LevelTwoTextNode" presStyleLbl="node2" presStyleIdx="1" presStyleCnt="3">
        <dgm:presLayoutVars>
          <dgm:chPref val="3"/>
        </dgm:presLayoutVars>
      </dgm:prSet>
      <dgm:spPr/>
    </dgm:pt>
    <dgm:pt modelId="{3F4E1CD6-B737-4987-8573-D5E73296DEFD}" type="pres">
      <dgm:prSet presAssocID="{11DE1F3D-FA9F-4ABE-8708-FCC335DB847B}" presName="level3hierChild" presStyleCnt="0"/>
      <dgm:spPr/>
    </dgm:pt>
    <dgm:pt modelId="{8EC9FF1C-E0D1-4028-A445-FDA446EF5287}" type="pres">
      <dgm:prSet presAssocID="{22CE341F-C606-4C19-9135-A754B3158E72}" presName="conn2-1" presStyleLbl="parChTrans1D3" presStyleIdx="1" presStyleCnt="3"/>
      <dgm:spPr/>
    </dgm:pt>
    <dgm:pt modelId="{74070C04-BFB8-4329-966A-5CF314743D1C}" type="pres">
      <dgm:prSet presAssocID="{22CE341F-C606-4C19-9135-A754B3158E72}" presName="connTx" presStyleLbl="parChTrans1D3" presStyleIdx="1" presStyleCnt="3"/>
      <dgm:spPr/>
    </dgm:pt>
    <dgm:pt modelId="{4C7B0EB1-F2AF-4FC9-9C72-A6D36B7D0246}" type="pres">
      <dgm:prSet presAssocID="{1A3A2FEE-EEE9-4B07-9292-366612F46E2D}" presName="root2" presStyleCnt="0"/>
      <dgm:spPr/>
    </dgm:pt>
    <dgm:pt modelId="{2706A1E3-9957-4987-9586-8A0B5C4BF415}" type="pres">
      <dgm:prSet presAssocID="{1A3A2FEE-EEE9-4B07-9292-366612F46E2D}" presName="LevelTwoTextNode" presStyleLbl="node3" presStyleIdx="1" presStyleCnt="3">
        <dgm:presLayoutVars>
          <dgm:chPref val="3"/>
        </dgm:presLayoutVars>
      </dgm:prSet>
      <dgm:spPr/>
    </dgm:pt>
    <dgm:pt modelId="{9B6B7585-2171-4D1F-A5B4-BF853230A91B}" type="pres">
      <dgm:prSet presAssocID="{1A3A2FEE-EEE9-4B07-9292-366612F46E2D}" presName="level3hierChild" presStyleCnt="0"/>
      <dgm:spPr/>
    </dgm:pt>
    <dgm:pt modelId="{9398E14D-D410-4C6A-9AFD-097EE0EC9E32}" type="pres">
      <dgm:prSet presAssocID="{70BA94F8-08A0-47D1-928B-3B1AB71C33A1}" presName="conn2-1" presStyleLbl="parChTrans1D2" presStyleIdx="2" presStyleCnt="3"/>
      <dgm:spPr/>
    </dgm:pt>
    <dgm:pt modelId="{D782CC0E-32A0-49A1-A6C1-502AC7D2D683}" type="pres">
      <dgm:prSet presAssocID="{70BA94F8-08A0-47D1-928B-3B1AB71C33A1}" presName="connTx" presStyleLbl="parChTrans1D2" presStyleIdx="2" presStyleCnt="3"/>
      <dgm:spPr/>
    </dgm:pt>
    <dgm:pt modelId="{61456BE9-043E-4DD4-8301-5BD684BCF7C9}" type="pres">
      <dgm:prSet presAssocID="{2ADF4E08-C153-429C-8C80-AFC32FDFEB51}" presName="root2" presStyleCnt="0"/>
      <dgm:spPr/>
    </dgm:pt>
    <dgm:pt modelId="{82D92555-7C08-4884-9C8C-111E81E7EA14}" type="pres">
      <dgm:prSet presAssocID="{2ADF4E08-C153-429C-8C80-AFC32FDFEB51}" presName="LevelTwoTextNode" presStyleLbl="node2" presStyleIdx="2" presStyleCnt="3">
        <dgm:presLayoutVars>
          <dgm:chPref val="3"/>
        </dgm:presLayoutVars>
      </dgm:prSet>
      <dgm:spPr/>
    </dgm:pt>
    <dgm:pt modelId="{9183F6A0-54C4-417F-9F09-89A5F10156B3}" type="pres">
      <dgm:prSet presAssocID="{2ADF4E08-C153-429C-8C80-AFC32FDFEB51}" presName="level3hierChild" presStyleCnt="0"/>
      <dgm:spPr/>
    </dgm:pt>
    <dgm:pt modelId="{EDF46D59-E019-4A32-A2D6-D34E0D5F2A4B}" type="pres">
      <dgm:prSet presAssocID="{ADD9DDB9-4079-4091-B0CE-94DBC35804BD}" presName="conn2-1" presStyleLbl="parChTrans1D3" presStyleIdx="2" presStyleCnt="3"/>
      <dgm:spPr/>
    </dgm:pt>
    <dgm:pt modelId="{52480BDC-BCC2-4E72-8A16-830D75BE6925}" type="pres">
      <dgm:prSet presAssocID="{ADD9DDB9-4079-4091-B0CE-94DBC35804BD}" presName="connTx" presStyleLbl="parChTrans1D3" presStyleIdx="2" presStyleCnt="3"/>
      <dgm:spPr/>
    </dgm:pt>
    <dgm:pt modelId="{71F8B75A-B02C-4C07-93ED-26BEF97501DE}" type="pres">
      <dgm:prSet presAssocID="{374638FB-772E-4904-A5D8-1438DD3D4FAD}" presName="root2" presStyleCnt="0"/>
      <dgm:spPr/>
    </dgm:pt>
    <dgm:pt modelId="{14076E2C-A4F4-435C-80A7-00AFB08184C4}" type="pres">
      <dgm:prSet presAssocID="{374638FB-772E-4904-A5D8-1438DD3D4FAD}" presName="LevelTwoTextNode" presStyleLbl="node3" presStyleIdx="2" presStyleCnt="3">
        <dgm:presLayoutVars>
          <dgm:chPref val="3"/>
        </dgm:presLayoutVars>
      </dgm:prSet>
      <dgm:spPr/>
    </dgm:pt>
    <dgm:pt modelId="{40C99F2F-2FDF-42D1-B157-5E48FFA56D68}" type="pres">
      <dgm:prSet presAssocID="{374638FB-772E-4904-A5D8-1438DD3D4FAD}" presName="level3hierChild" presStyleCnt="0"/>
      <dgm:spPr/>
    </dgm:pt>
    <dgm:pt modelId="{3A971ACE-1EA9-431C-B8FE-D7D2B071D505}" type="pres">
      <dgm:prSet presAssocID="{827DA510-8E07-4E7B-ABD8-3284B920BEAA}" presName="conn2-1" presStyleLbl="parChTrans1D4" presStyleIdx="0" presStyleCnt="2"/>
      <dgm:spPr/>
    </dgm:pt>
    <dgm:pt modelId="{E75EF25C-D1B0-4E5F-A885-5BABF7112FBD}" type="pres">
      <dgm:prSet presAssocID="{827DA510-8E07-4E7B-ABD8-3284B920BEAA}" presName="connTx" presStyleLbl="parChTrans1D4" presStyleIdx="0" presStyleCnt="2"/>
      <dgm:spPr/>
    </dgm:pt>
    <dgm:pt modelId="{92F884D2-A332-43FF-8148-545E3C7E0B38}" type="pres">
      <dgm:prSet presAssocID="{4642A1CE-BF88-446B-95B5-955F92AF0C8B}" presName="root2" presStyleCnt="0"/>
      <dgm:spPr/>
    </dgm:pt>
    <dgm:pt modelId="{E213C009-4372-4080-8469-68A10FDA870E}" type="pres">
      <dgm:prSet presAssocID="{4642A1CE-BF88-446B-95B5-955F92AF0C8B}" presName="LevelTwoTextNode" presStyleLbl="node4" presStyleIdx="0" presStyleCnt="2">
        <dgm:presLayoutVars>
          <dgm:chPref val="3"/>
        </dgm:presLayoutVars>
      </dgm:prSet>
      <dgm:spPr/>
    </dgm:pt>
    <dgm:pt modelId="{9C2EE211-18F0-472F-AC10-320166EB56F3}" type="pres">
      <dgm:prSet presAssocID="{4642A1CE-BF88-446B-95B5-955F92AF0C8B}" presName="level3hierChild" presStyleCnt="0"/>
      <dgm:spPr/>
    </dgm:pt>
    <dgm:pt modelId="{F3362474-2E77-4A19-B2E4-9EC3357D46B5}" type="pres">
      <dgm:prSet presAssocID="{11A98B92-DADE-41D5-81B0-62A8DE55A5E7}" presName="conn2-1" presStyleLbl="parChTrans1D4" presStyleIdx="1" presStyleCnt="2"/>
      <dgm:spPr/>
    </dgm:pt>
    <dgm:pt modelId="{425C817F-4036-46C4-AB4C-AC70236F57DA}" type="pres">
      <dgm:prSet presAssocID="{11A98B92-DADE-41D5-81B0-62A8DE55A5E7}" presName="connTx" presStyleLbl="parChTrans1D4" presStyleIdx="1" presStyleCnt="2"/>
      <dgm:spPr/>
    </dgm:pt>
    <dgm:pt modelId="{AC8D9F83-E3B5-4880-BF5E-A661AA3D3908}" type="pres">
      <dgm:prSet presAssocID="{35E98702-7B2D-4F82-A8B3-5F0F1CB65145}" presName="root2" presStyleCnt="0"/>
      <dgm:spPr/>
    </dgm:pt>
    <dgm:pt modelId="{0D1B3BE1-EC11-422A-8081-1802C51E682B}" type="pres">
      <dgm:prSet presAssocID="{35E98702-7B2D-4F82-A8B3-5F0F1CB65145}" presName="LevelTwoTextNode" presStyleLbl="node4" presStyleIdx="1" presStyleCnt="2">
        <dgm:presLayoutVars>
          <dgm:chPref val="3"/>
        </dgm:presLayoutVars>
      </dgm:prSet>
      <dgm:spPr/>
    </dgm:pt>
    <dgm:pt modelId="{708AEE5A-7040-4164-A3B4-3064204BC1C8}" type="pres">
      <dgm:prSet presAssocID="{35E98702-7B2D-4F82-A8B3-5F0F1CB65145}" presName="level3hierChild" presStyleCnt="0"/>
      <dgm:spPr/>
    </dgm:pt>
  </dgm:ptLst>
  <dgm:cxnLst>
    <dgm:cxn modelId="{8FEBE105-AF9D-4665-93D9-2025C892FACA}" type="presOf" srcId="{A03EACC3-AD48-498E-8212-090D9C8DCAFA}" destId="{7C48FAAC-D41B-475A-90C8-E8B9B366B145}" srcOrd="0" destOrd="0" presId="urn:microsoft.com/office/officeart/2005/8/layout/hierarchy2"/>
    <dgm:cxn modelId="{81CA4006-2B43-4152-9316-91CE7BF8DB93}" type="presOf" srcId="{4642A1CE-BF88-446B-95B5-955F92AF0C8B}" destId="{E213C009-4372-4080-8469-68A10FDA870E}" srcOrd="0" destOrd="0" presId="urn:microsoft.com/office/officeart/2005/8/layout/hierarchy2"/>
    <dgm:cxn modelId="{0536721C-3384-4015-A485-53CF845A918C}" type="presOf" srcId="{827DA510-8E07-4E7B-ABD8-3284B920BEAA}" destId="{3A971ACE-1EA9-431C-B8FE-D7D2B071D505}" srcOrd="0" destOrd="0" presId="urn:microsoft.com/office/officeart/2005/8/layout/hierarchy2"/>
    <dgm:cxn modelId="{CAD05827-8C06-4E7C-81E9-6E15F068E2DF}" type="presOf" srcId="{22CE341F-C606-4C19-9135-A754B3158E72}" destId="{74070C04-BFB8-4329-966A-5CF314743D1C}" srcOrd="1" destOrd="0" presId="urn:microsoft.com/office/officeart/2005/8/layout/hierarchy2"/>
    <dgm:cxn modelId="{D6A8632E-E381-4200-B3D0-0CE35549DF11}" type="presOf" srcId="{11DE1F3D-FA9F-4ABE-8708-FCC335DB847B}" destId="{1D913089-5784-48A4-B037-243290CF5CB4}" srcOrd="0" destOrd="0" presId="urn:microsoft.com/office/officeart/2005/8/layout/hierarchy2"/>
    <dgm:cxn modelId="{3E18A130-B220-43F5-83F9-6216363F074B}" type="presOf" srcId="{827DA510-8E07-4E7B-ABD8-3284B920BEAA}" destId="{E75EF25C-D1B0-4E5F-A885-5BABF7112FBD}" srcOrd="1" destOrd="0" presId="urn:microsoft.com/office/officeart/2005/8/layout/hierarchy2"/>
    <dgm:cxn modelId="{86A17431-9648-4240-9EA5-2F5EB05FDEB3}" srcId="{4642A1CE-BF88-446B-95B5-955F92AF0C8B}" destId="{35E98702-7B2D-4F82-A8B3-5F0F1CB65145}" srcOrd="0" destOrd="0" parTransId="{11A98B92-DADE-41D5-81B0-62A8DE55A5E7}" sibTransId="{1285BD57-B5EE-4FDE-88C6-6719592FD3F5}"/>
    <dgm:cxn modelId="{2D2B9D33-7B10-4F0D-98F2-92F2DD7E4F0D}" type="presOf" srcId="{C7409653-E6BB-4FE1-AAEF-D3807961D9E6}" destId="{DDCE1521-E989-47F1-A5B2-5B86F9670A2B}" srcOrd="0" destOrd="0" presId="urn:microsoft.com/office/officeart/2005/8/layout/hierarchy2"/>
    <dgm:cxn modelId="{5F382437-A75C-4512-8F93-1DFC33CE1AB8}" type="presOf" srcId="{626D4FB7-F539-4BD6-A79E-B9FBD46F743E}" destId="{040A419A-1C2A-4950-BC01-CA98B900F5CA}" srcOrd="0" destOrd="0" presId="urn:microsoft.com/office/officeart/2005/8/layout/hierarchy2"/>
    <dgm:cxn modelId="{61906B38-3656-4610-AB73-171A62C54944}" srcId="{374638FB-772E-4904-A5D8-1438DD3D4FAD}" destId="{4642A1CE-BF88-446B-95B5-955F92AF0C8B}" srcOrd="0" destOrd="0" parTransId="{827DA510-8E07-4E7B-ABD8-3284B920BEAA}" sibTransId="{706A9C72-E9D4-4392-B799-E6669B210535}"/>
    <dgm:cxn modelId="{6602563E-6721-433A-936F-95E9F3AD50D9}" type="presOf" srcId="{35E98702-7B2D-4F82-A8B3-5F0F1CB65145}" destId="{0D1B3BE1-EC11-422A-8081-1802C51E682B}" srcOrd="0" destOrd="0" presId="urn:microsoft.com/office/officeart/2005/8/layout/hierarchy2"/>
    <dgm:cxn modelId="{E2E35E3F-35CE-40F2-9D71-B1CE7C2D1F0D}" type="presOf" srcId="{11A98B92-DADE-41D5-81B0-62A8DE55A5E7}" destId="{425C817F-4036-46C4-AB4C-AC70236F57DA}" srcOrd="1" destOrd="0" presId="urn:microsoft.com/office/officeart/2005/8/layout/hierarchy2"/>
    <dgm:cxn modelId="{E223185C-6D3F-4549-BFA1-32CFE85DE84E}" type="presOf" srcId="{ADD9DDB9-4079-4091-B0CE-94DBC35804BD}" destId="{EDF46D59-E019-4A32-A2D6-D34E0D5F2A4B}" srcOrd="0" destOrd="0" presId="urn:microsoft.com/office/officeart/2005/8/layout/hierarchy2"/>
    <dgm:cxn modelId="{7BBA0645-0F0F-4F85-8D91-9D996BCCFE6A}" type="presOf" srcId="{78B56529-23FA-43FB-8FFA-936A30404C3B}" destId="{4D8CDD9D-27DF-417B-937A-8E2B55A3BD5D}" srcOrd="0" destOrd="0" presId="urn:microsoft.com/office/officeart/2005/8/layout/hierarchy2"/>
    <dgm:cxn modelId="{DC722F68-9C66-4020-A630-519852A9DC70}" srcId="{C7409653-E6BB-4FE1-AAEF-D3807961D9E6}" destId="{B17BCACD-321E-41EB-BE16-3F540FF1A5F3}" srcOrd="0" destOrd="0" parTransId="{F45FBA97-57C8-42BE-B854-5A1CC9D9F544}" sibTransId="{03B976D7-8CCA-47AF-952A-6C15C2527646}"/>
    <dgm:cxn modelId="{C1DACC6A-05F6-4FD0-BEA1-D89BCDA2F42A}" type="presOf" srcId="{2ADF4E08-C153-429C-8C80-AFC32FDFEB51}" destId="{82D92555-7C08-4884-9C8C-111E81E7EA14}" srcOrd="0" destOrd="0" presId="urn:microsoft.com/office/officeart/2005/8/layout/hierarchy2"/>
    <dgm:cxn modelId="{B08D7676-3EF2-46DD-B852-66C539B8A191}" type="presOf" srcId="{1A3A2FEE-EEE9-4B07-9292-366612F46E2D}" destId="{2706A1E3-9957-4987-9586-8A0B5C4BF415}" srcOrd="0" destOrd="0" presId="urn:microsoft.com/office/officeart/2005/8/layout/hierarchy2"/>
    <dgm:cxn modelId="{0411E576-3397-464D-8876-1EDD50513FE1}" type="presOf" srcId="{70BA94F8-08A0-47D1-928B-3B1AB71C33A1}" destId="{9398E14D-D410-4C6A-9AFD-097EE0EC9E32}" srcOrd="0" destOrd="0" presId="urn:microsoft.com/office/officeart/2005/8/layout/hierarchy2"/>
    <dgm:cxn modelId="{8936FA78-4099-4807-946C-5092D334D416}" type="presOf" srcId="{22CE341F-C606-4C19-9135-A754B3158E72}" destId="{8EC9FF1C-E0D1-4028-A445-FDA446EF5287}" srcOrd="0" destOrd="0" presId="urn:microsoft.com/office/officeart/2005/8/layout/hierarchy2"/>
    <dgm:cxn modelId="{9D81FC86-D642-4CD1-971F-EA020846B8E6}" srcId="{2ADF4E08-C153-429C-8C80-AFC32FDFEB51}" destId="{374638FB-772E-4904-A5D8-1438DD3D4FAD}" srcOrd="0" destOrd="0" parTransId="{ADD9DDB9-4079-4091-B0CE-94DBC35804BD}" sibTransId="{3B9B607F-CF9A-469C-8677-347FBCE21D28}"/>
    <dgm:cxn modelId="{4F1FBE88-97CF-42BD-9741-1ABD07EAFF2B}" srcId="{B17BCACD-321E-41EB-BE16-3F540FF1A5F3}" destId="{11DE1F3D-FA9F-4ABE-8708-FCC335DB847B}" srcOrd="1" destOrd="0" parTransId="{866C668A-7806-473B-B86A-B2B22774D5B8}" sibTransId="{0A32980B-BB2B-4CDE-AC9E-A3C72C42DFF3}"/>
    <dgm:cxn modelId="{0673B98F-AF48-4558-AFCD-ED3E308390CA}" srcId="{11DE1F3D-FA9F-4ABE-8708-FCC335DB847B}" destId="{1A3A2FEE-EEE9-4B07-9292-366612F46E2D}" srcOrd="0" destOrd="0" parTransId="{22CE341F-C606-4C19-9135-A754B3158E72}" sibTransId="{A1FF84D4-F1D2-49C0-8F49-7A0EC4E88A1A}"/>
    <dgm:cxn modelId="{DF33F199-4047-4754-8378-DCCCFAE65E84}" srcId="{B17BCACD-321E-41EB-BE16-3F540FF1A5F3}" destId="{A2E650F6-5859-4304-92EC-AD3E74A92D51}" srcOrd="0" destOrd="0" parTransId="{626D4FB7-F539-4BD6-A79E-B9FBD46F743E}" sibTransId="{2D0C9B82-9273-4843-93E0-76E5D91EBEF2}"/>
    <dgm:cxn modelId="{A54E349A-0267-460C-8398-0EA2940E383E}" type="presOf" srcId="{866C668A-7806-473B-B86A-B2B22774D5B8}" destId="{9643AF14-A175-4031-B5C7-62BE8255DE86}" srcOrd="1" destOrd="0" presId="urn:microsoft.com/office/officeart/2005/8/layout/hierarchy2"/>
    <dgm:cxn modelId="{4649BFB3-F88F-4A7C-8357-5D1A0082116E}" type="presOf" srcId="{374638FB-772E-4904-A5D8-1438DD3D4FAD}" destId="{14076E2C-A4F4-435C-80A7-00AFB08184C4}" srcOrd="0" destOrd="0" presId="urn:microsoft.com/office/officeart/2005/8/layout/hierarchy2"/>
    <dgm:cxn modelId="{236070BF-2536-482E-B5EE-657CB438A6B3}" type="presOf" srcId="{866C668A-7806-473B-B86A-B2B22774D5B8}" destId="{8E767A21-1AEE-418C-BE95-F3B9BD27F69F}" srcOrd="0" destOrd="0" presId="urn:microsoft.com/office/officeart/2005/8/layout/hierarchy2"/>
    <dgm:cxn modelId="{6C05A3C4-EA31-4CFC-A71A-6D5B702D7E1A}" type="presOf" srcId="{70BA94F8-08A0-47D1-928B-3B1AB71C33A1}" destId="{D782CC0E-32A0-49A1-A6C1-502AC7D2D683}" srcOrd="1" destOrd="0" presId="urn:microsoft.com/office/officeart/2005/8/layout/hierarchy2"/>
    <dgm:cxn modelId="{82F3B7C7-85E5-410C-82F0-9EA53E782046}" type="presOf" srcId="{626D4FB7-F539-4BD6-A79E-B9FBD46F743E}" destId="{A7D7F88A-08DB-4838-BF59-7C0D22760E68}" srcOrd="1" destOrd="0" presId="urn:microsoft.com/office/officeart/2005/8/layout/hierarchy2"/>
    <dgm:cxn modelId="{248AEBCA-FCA2-4E4B-8F60-FE91F47FBF9E}" srcId="{B17BCACD-321E-41EB-BE16-3F540FF1A5F3}" destId="{2ADF4E08-C153-429C-8C80-AFC32FDFEB51}" srcOrd="2" destOrd="0" parTransId="{70BA94F8-08A0-47D1-928B-3B1AB71C33A1}" sibTransId="{49DB7A4D-5CFA-45DF-8CDE-5455ADF6A882}"/>
    <dgm:cxn modelId="{66DFAADC-C0D2-4BE8-8A53-CB8BD03217A2}" type="presOf" srcId="{B17BCACD-321E-41EB-BE16-3F540FF1A5F3}" destId="{19DEEBA7-D2D3-4482-9B74-71AD86BEC26C}" srcOrd="0" destOrd="0" presId="urn:microsoft.com/office/officeart/2005/8/layout/hierarchy2"/>
    <dgm:cxn modelId="{4A4134EA-A3D7-4C1B-ACDC-46AA9917BCDD}" type="presOf" srcId="{11A98B92-DADE-41D5-81B0-62A8DE55A5E7}" destId="{F3362474-2E77-4A19-B2E4-9EC3357D46B5}" srcOrd="0" destOrd="0" presId="urn:microsoft.com/office/officeart/2005/8/layout/hierarchy2"/>
    <dgm:cxn modelId="{F7F556ED-F1E7-4E68-8CC7-F9AD6F6C43D2}" type="presOf" srcId="{ADD9DDB9-4079-4091-B0CE-94DBC35804BD}" destId="{52480BDC-BCC2-4E72-8A16-830D75BE6925}" srcOrd="1" destOrd="0" presId="urn:microsoft.com/office/officeart/2005/8/layout/hierarchy2"/>
    <dgm:cxn modelId="{A1605CEE-F840-4B95-8C9F-F7957810DDF9}" srcId="{A2E650F6-5859-4304-92EC-AD3E74A92D51}" destId="{78B56529-23FA-43FB-8FFA-936A30404C3B}" srcOrd="0" destOrd="0" parTransId="{A03EACC3-AD48-498E-8212-090D9C8DCAFA}" sibTransId="{F7178802-96A7-4CCD-9BBB-65D74A7D5B70}"/>
    <dgm:cxn modelId="{C2414CF8-9B43-43CC-A8E6-E2C4979C2FB8}" type="presOf" srcId="{A2E650F6-5859-4304-92EC-AD3E74A92D51}" destId="{9EFDDC3A-9C33-4737-A0F8-E78154EFF9FC}" srcOrd="0" destOrd="0" presId="urn:microsoft.com/office/officeart/2005/8/layout/hierarchy2"/>
    <dgm:cxn modelId="{DF8EDBFD-D387-4E7B-9DEB-CBD4A6037895}" type="presOf" srcId="{A03EACC3-AD48-498E-8212-090D9C8DCAFA}" destId="{B18F04F0-C28B-4403-BA5D-BEF1C771B840}" srcOrd="1" destOrd="0" presId="urn:microsoft.com/office/officeart/2005/8/layout/hierarchy2"/>
    <dgm:cxn modelId="{C2E7FC2B-CC55-43B6-9070-66C3E0B3685D}" type="presParOf" srcId="{DDCE1521-E989-47F1-A5B2-5B86F9670A2B}" destId="{58A2B6E5-0DE2-44B8-81B0-F96536AB3456}" srcOrd="0" destOrd="0" presId="urn:microsoft.com/office/officeart/2005/8/layout/hierarchy2"/>
    <dgm:cxn modelId="{A4ACDC6C-C092-4B4F-A57F-2FDBC69E78D5}" type="presParOf" srcId="{58A2B6E5-0DE2-44B8-81B0-F96536AB3456}" destId="{19DEEBA7-D2D3-4482-9B74-71AD86BEC26C}" srcOrd="0" destOrd="0" presId="urn:microsoft.com/office/officeart/2005/8/layout/hierarchy2"/>
    <dgm:cxn modelId="{F8DCE309-A728-4B8E-8BD2-4F25E53C2001}" type="presParOf" srcId="{58A2B6E5-0DE2-44B8-81B0-F96536AB3456}" destId="{84E9CF47-E706-4B92-B3AF-D24A6C21167E}" srcOrd="1" destOrd="0" presId="urn:microsoft.com/office/officeart/2005/8/layout/hierarchy2"/>
    <dgm:cxn modelId="{A5B8AAE5-4217-4281-AA20-0E2C70301670}" type="presParOf" srcId="{84E9CF47-E706-4B92-B3AF-D24A6C21167E}" destId="{040A419A-1C2A-4950-BC01-CA98B900F5CA}" srcOrd="0" destOrd="0" presId="urn:microsoft.com/office/officeart/2005/8/layout/hierarchy2"/>
    <dgm:cxn modelId="{C370B09B-D69D-4E31-8E74-BF7F747BA9B4}" type="presParOf" srcId="{040A419A-1C2A-4950-BC01-CA98B900F5CA}" destId="{A7D7F88A-08DB-4838-BF59-7C0D22760E68}" srcOrd="0" destOrd="0" presId="urn:microsoft.com/office/officeart/2005/8/layout/hierarchy2"/>
    <dgm:cxn modelId="{DEBBFACA-A1C5-4C41-89B8-EAA92AEAE4E4}" type="presParOf" srcId="{84E9CF47-E706-4B92-B3AF-D24A6C21167E}" destId="{E07EC747-B6EA-4619-8DB7-726E5008D54E}" srcOrd="1" destOrd="0" presId="urn:microsoft.com/office/officeart/2005/8/layout/hierarchy2"/>
    <dgm:cxn modelId="{17D10CF3-5710-4DDC-977F-82C2059764CD}" type="presParOf" srcId="{E07EC747-B6EA-4619-8DB7-726E5008D54E}" destId="{9EFDDC3A-9C33-4737-A0F8-E78154EFF9FC}" srcOrd="0" destOrd="0" presId="urn:microsoft.com/office/officeart/2005/8/layout/hierarchy2"/>
    <dgm:cxn modelId="{B546AF46-A492-40FE-83A7-52F8B88AF42D}" type="presParOf" srcId="{E07EC747-B6EA-4619-8DB7-726E5008D54E}" destId="{6E886A2C-973D-4493-98C1-94A1C803C120}" srcOrd="1" destOrd="0" presId="urn:microsoft.com/office/officeart/2005/8/layout/hierarchy2"/>
    <dgm:cxn modelId="{ED6971D1-3155-4754-8A4C-C544E750D77F}" type="presParOf" srcId="{6E886A2C-973D-4493-98C1-94A1C803C120}" destId="{7C48FAAC-D41B-475A-90C8-E8B9B366B145}" srcOrd="0" destOrd="0" presId="urn:microsoft.com/office/officeart/2005/8/layout/hierarchy2"/>
    <dgm:cxn modelId="{ED402D9B-67E0-45E7-A527-C489E28B3A29}" type="presParOf" srcId="{7C48FAAC-D41B-475A-90C8-E8B9B366B145}" destId="{B18F04F0-C28B-4403-BA5D-BEF1C771B840}" srcOrd="0" destOrd="0" presId="urn:microsoft.com/office/officeart/2005/8/layout/hierarchy2"/>
    <dgm:cxn modelId="{9EFF0A49-B2B8-4C49-899F-9FD1AD35F7F0}" type="presParOf" srcId="{6E886A2C-973D-4493-98C1-94A1C803C120}" destId="{1D37A7BE-78E1-4399-998E-2E7D62D91C4E}" srcOrd="1" destOrd="0" presId="urn:microsoft.com/office/officeart/2005/8/layout/hierarchy2"/>
    <dgm:cxn modelId="{7A19E52D-8CE8-4357-ADCD-9949053D9A72}" type="presParOf" srcId="{1D37A7BE-78E1-4399-998E-2E7D62D91C4E}" destId="{4D8CDD9D-27DF-417B-937A-8E2B55A3BD5D}" srcOrd="0" destOrd="0" presId="urn:microsoft.com/office/officeart/2005/8/layout/hierarchy2"/>
    <dgm:cxn modelId="{22E68024-A9B0-4F6F-8B03-CC858CB7182B}" type="presParOf" srcId="{1D37A7BE-78E1-4399-998E-2E7D62D91C4E}" destId="{08355A85-08A6-408C-9A50-02A67A0BDFD5}" srcOrd="1" destOrd="0" presId="urn:microsoft.com/office/officeart/2005/8/layout/hierarchy2"/>
    <dgm:cxn modelId="{45EC86EF-A698-469F-8FDE-C5A86F52CEC7}" type="presParOf" srcId="{84E9CF47-E706-4B92-B3AF-D24A6C21167E}" destId="{8E767A21-1AEE-418C-BE95-F3B9BD27F69F}" srcOrd="2" destOrd="0" presId="urn:microsoft.com/office/officeart/2005/8/layout/hierarchy2"/>
    <dgm:cxn modelId="{EDF98A92-9D01-4805-8F40-C0824E3FFC3F}" type="presParOf" srcId="{8E767A21-1AEE-418C-BE95-F3B9BD27F69F}" destId="{9643AF14-A175-4031-B5C7-62BE8255DE86}" srcOrd="0" destOrd="0" presId="urn:microsoft.com/office/officeart/2005/8/layout/hierarchy2"/>
    <dgm:cxn modelId="{00557B1E-B874-47F1-AF41-44CE467F4F63}" type="presParOf" srcId="{84E9CF47-E706-4B92-B3AF-D24A6C21167E}" destId="{A09AF32A-22B1-4E1D-9C3E-6AF8B689EDBA}" srcOrd="3" destOrd="0" presId="urn:microsoft.com/office/officeart/2005/8/layout/hierarchy2"/>
    <dgm:cxn modelId="{0B3E2364-FF13-4611-931B-68D58D85B635}" type="presParOf" srcId="{A09AF32A-22B1-4E1D-9C3E-6AF8B689EDBA}" destId="{1D913089-5784-48A4-B037-243290CF5CB4}" srcOrd="0" destOrd="0" presId="urn:microsoft.com/office/officeart/2005/8/layout/hierarchy2"/>
    <dgm:cxn modelId="{C1FAE591-8887-4FDD-AD6B-9E2CD2220565}" type="presParOf" srcId="{A09AF32A-22B1-4E1D-9C3E-6AF8B689EDBA}" destId="{3F4E1CD6-B737-4987-8573-D5E73296DEFD}" srcOrd="1" destOrd="0" presId="urn:microsoft.com/office/officeart/2005/8/layout/hierarchy2"/>
    <dgm:cxn modelId="{52C0E1F1-F277-4125-82E5-82BC170AEDC7}" type="presParOf" srcId="{3F4E1CD6-B737-4987-8573-D5E73296DEFD}" destId="{8EC9FF1C-E0D1-4028-A445-FDA446EF5287}" srcOrd="0" destOrd="0" presId="urn:microsoft.com/office/officeart/2005/8/layout/hierarchy2"/>
    <dgm:cxn modelId="{B7A43165-203E-4294-A11D-08B1929ED437}" type="presParOf" srcId="{8EC9FF1C-E0D1-4028-A445-FDA446EF5287}" destId="{74070C04-BFB8-4329-966A-5CF314743D1C}" srcOrd="0" destOrd="0" presId="urn:microsoft.com/office/officeart/2005/8/layout/hierarchy2"/>
    <dgm:cxn modelId="{45D455F8-D307-425A-AF06-7ABA765F0E9D}" type="presParOf" srcId="{3F4E1CD6-B737-4987-8573-D5E73296DEFD}" destId="{4C7B0EB1-F2AF-4FC9-9C72-A6D36B7D0246}" srcOrd="1" destOrd="0" presId="urn:microsoft.com/office/officeart/2005/8/layout/hierarchy2"/>
    <dgm:cxn modelId="{795831D0-07E0-415B-AFD4-54F500D517C2}" type="presParOf" srcId="{4C7B0EB1-F2AF-4FC9-9C72-A6D36B7D0246}" destId="{2706A1E3-9957-4987-9586-8A0B5C4BF415}" srcOrd="0" destOrd="0" presId="urn:microsoft.com/office/officeart/2005/8/layout/hierarchy2"/>
    <dgm:cxn modelId="{BDC3E4CC-AAFB-482F-9E65-5ADAB078DD2B}" type="presParOf" srcId="{4C7B0EB1-F2AF-4FC9-9C72-A6D36B7D0246}" destId="{9B6B7585-2171-4D1F-A5B4-BF853230A91B}" srcOrd="1" destOrd="0" presId="urn:microsoft.com/office/officeart/2005/8/layout/hierarchy2"/>
    <dgm:cxn modelId="{0823AA5F-CFB1-4542-872B-587BDC63149C}" type="presParOf" srcId="{84E9CF47-E706-4B92-B3AF-D24A6C21167E}" destId="{9398E14D-D410-4C6A-9AFD-097EE0EC9E32}" srcOrd="4" destOrd="0" presId="urn:microsoft.com/office/officeart/2005/8/layout/hierarchy2"/>
    <dgm:cxn modelId="{40ABF7CD-7888-4A99-A90D-B52E1E78B316}" type="presParOf" srcId="{9398E14D-D410-4C6A-9AFD-097EE0EC9E32}" destId="{D782CC0E-32A0-49A1-A6C1-502AC7D2D683}" srcOrd="0" destOrd="0" presId="urn:microsoft.com/office/officeart/2005/8/layout/hierarchy2"/>
    <dgm:cxn modelId="{498729B2-94E9-4883-9CB4-7312D747D343}" type="presParOf" srcId="{84E9CF47-E706-4B92-B3AF-D24A6C21167E}" destId="{61456BE9-043E-4DD4-8301-5BD684BCF7C9}" srcOrd="5" destOrd="0" presId="urn:microsoft.com/office/officeart/2005/8/layout/hierarchy2"/>
    <dgm:cxn modelId="{1D32A15B-7C0E-48BF-846C-D2126CE1A7F4}" type="presParOf" srcId="{61456BE9-043E-4DD4-8301-5BD684BCF7C9}" destId="{82D92555-7C08-4884-9C8C-111E81E7EA14}" srcOrd="0" destOrd="0" presId="urn:microsoft.com/office/officeart/2005/8/layout/hierarchy2"/>
    <dgm:cxn modelId="{B2A931AE-802B-4EA5-9621-00E927479192}" type="presParOf" srcId="{61456BE9-043E-4DD4-8301-5BD684BCF7C9}" destId="{9183F6A0-54C4-417F-9F09-89A5F10156B3}" srcOrd="1" destOrd="0" presId="urn:microsoft.com/office/officeart/2005/8/layout/hierarchy2"/>
    <dgm:cxn modelId="{890D1919-CD8B-4380-87A5-B87AFDDC29E7}" type="presParOf" srcId="{9183F6A0-54C4-417F-9F09-89A5F10156B3}" destId="{EDF46D59-E019-4A32-A2D6-D34E0D5F2A4B}" srcOrd="0" destOrd="0" presId="urn:microsoft.com/office/officeart/2005/8/layout/hierarchy2"/>
    <dgm:cxn modelId="{37DE99C3-C74A-486E-968A-C491AABE7966}" type="presParOf" srcId="{EDF46D59-E019-4A32-A2D6-D34E0D5F2A4B}" destId="{52480BDC-BCC2-4E72-8A16-830D75BE6925}" srcOrd="0" destOrd="0" presId="urn:microsoft.com/office/officeart/2005/8/layout/hierarchy2"/>
    <dgm:cxn modelId="{67CBF2F7-3CE7-490F-B176-73284C990A39}" type="presParOf" srcId="{9183F6A0-54C4-417F-9F09-89A5F10156B3}" destId="{71F8B75A-B02C-4C07-93ED-26BEF97501DE}" srcOrd="1" destOrd="0" presId="urn:microsoft.com/office/officeart/2005/8/layout/hierarchy2"/>
    <dgm:cxn modelId="{E53AC0E3-CAFD-42CB-BDBB-9F14497603A3}" type="presParOf" srcId="{71F8B75A-B02C-4C07-93ED-26BEF97501DE}" destId="{14076E2C-A4F4-435C-80A7-00AFB08184C4}" srcOrd="0" destOrd="0" presId="urn:microsoft.com/office/officeart/2005/8/layout/hierarchy2"/>
    <dgm:cxn modelId="{4CDB5E79-21F5-4DB2-952B-2D69962FCC25}" type="presParOf" srcId="{71F8B75A-B02C-4C07-93ED-26BEF97501DE}" destId="{40C99F2F-2FDF-42D1-B157-5E48FFA56D68}" srcOrd="1" destOrd="0" presId="urn:microsoft.com/office/officeart/2005/8/layout/hierarchy2"/>
    <dgm:cxn modelId="{D9B8B59B-771B-46ED-8181-A3BD37578A7F}" type="presParOf" srcId="{40C99F2F-2FDF-42D1-B157-5E48FFA56D68}" destId="{3A971ACE-1EA9-431C-B8FE-D7D2B071D505}" srcOrd="0" destOrd="0" presId="urn:microsoft.com/office/officeart/2005/8/layout/hierarchy2"/>
    <dgm:cxn modelId="{1F9752A1-950D-41C8-A409-64DFC9704020}" type="presParOf" srcId="{3A971ACE-1EA9-431C-B8FE-D7D2B071D505}" destId="{E75EF25C-D1B0-4E5F-A885-5BABF7112FBD}" srcOrd="0" destOrd="0" presId="urn:microsoft.com/office/officeart/2005/8/layout/hierarchy2"/>
    <dgm:cxn modelId="{224032DC-3A69-4F2A-8D71-F6A67E9D15A0}" type="presParOf" srcId="{40C99F2F-2FDF-42D1-B157-5E48FFA56D68}" destId="{92F884D2-A332-43FF-8148-545E3C7E0B38}" srcOrd="1" destOrd="0" presId="urn:microsoft.com/office/officeart/2005/8/layout/hierarchy2"/>
    <dgm:cxn modelId="{A732C3CF-B592-428E-AFEC-ADE4695F9A9D}" type="presParOf" srcId="{92F884D2-A332-43FF-8148-545E3C7E0B38}" destId="{E213C009-4372-4080-8469-68A10FDA870E}" srcOrd="0" destOrd="0" presId="urn:microsoft.com/office/officeart/2005/8/layout/hierarchy2"/>
    <dgm:cxn modelId="{826489E5-2A54-4CC6-8D63-20E9F8EEF5BD}" type="presParOf" srcId="{92F884D2-A332-43FF-8148-545E3C7E0B38}" destId="{9C2EE211-18F0-472F-AC10-320166EB56F3}" srcOrd="1" destOrd="0" presId="urn:microsoft.com/office/officeart/2005/8/layout/hierarchy2"/>
    <dgm:cxn modelId="{295D4AC7-4578-496F-B362-5C4EB50E685C}" type="presParOf" srcId="{9C2EE211-18F0-472F-AC10-320166EB56F3}" destId="{F3362474-2E77-4A19-B2E4-9EC3357D46B5}" srcOrd="0" destOrd="0" presId="urn:microsoft.com/office/officeart/2005/8/layout/hierarchy2"/>
    <dgm:cxn modelId="{DFA7D49B-1506-45BF-BE5D-8FDFFE3CE97E}" type="presParOf" srcId="{F3362474-2E77-4A19-B2E4-9EC3357D46B5}" destId="{425C817F-4036-46C4-AB4C-AC70236F57DA}" srcOrd="0" destOrd="0" presId="urn:microsoft.com/office/officeart/2005/8/layout/hierarchy2"/>
    <dgm:cxn modelId="{91C218A7-A807-42B0-B54B-49BAE9B029E9}" type="presParOf" srcId="{9C2EE211-18F0-472F-AC10-320166EB56F3}" destId="{AC8D9F83-E3B5-4880-BF5E-A661AA3D3908}" srcOrd="1" destOrd="0" presId="urn:microsoft.com/office/officeart/2005/8/layout/hierarchy2"/>
    <dgm:cxn modelId="{49A34ABA-B799-47AE-88FB-8EC03D81B41F}" type="presParOf" srcId="{AC8D9F83-E3B5-4880-BF5E-A661AA3D3908}" destId="{0D1B3BE1-EC11-422A-8081-1802C51E682B}" srcOrd="0" destOrd="0" presId="urn:microsoft.com/office/officeart/2005/8/layout/hierarchy2"/>
    <dgm:cxn modelId="{B684824E-DC6D-41A0-ACCC-DA741032E9FE}" type="presParOf" srcId="{AC8D9F83-E3B5-4880-BF5E-A661AA3D3908}" destId="{708AEE5A-7040-4164-A3B4-3064204BC1C8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 rtlCol="0"/>
        <a:lstStyle/>
        <a:p>
          <a:pPr rtl="0"/>
          <a:endParaRPr lang="en-US"/>
        </a:p>
      </dgm:t>
    </dgm:pt>
    <dgm:pt modelId="{40FC4FFE-8987-4A26-B7F4-8A516F18ADAE}">
      <dgm:prSet/>
      <dgm:spPr/>
      <dgm:t>
        <a:bodyPr rtlCol="0"/>
        <a:lstStyle/>
        <a:p>
          <a:pPr rtl="0">
            <a:lnSpc>
              <a:spcPct val="100000"/>
            </a:lnSpc>
            <a:defRPr cap="all"/>
          </a:pPr>
          <a:r>
            <a:rPr lang="fr" dirty="0"/>
            <a:t>Lorem ipsum dolor sit amet, consectetuer adipiscing elit. </a:t>
          </a:r>
        </a:p>
      </dgm:t>
    </dgm:pt>
    <dgm:pt modelId="{CAD7EF86-FB23-41F6-BF42-040B36DEFDB1}" type="parTrans" cxnId="{C7AD8469-3C68-4AF9-AB82-79B0043AA120}">
      <dgm:prSet/>
      <dgm:spPr/>
      <dgm:t>
        <a:bodyPr rtlCol="0"/>
        <a:lstStyle/>
        <a:p>
          <a:pPr rtl="0"/>
          <a:endParaRPr lang="en-US"/>
        </a:p>
      </dgm:t>
    </dgm:pt>
    <dgm:pt modelId="{5B62599A-5C9B-48E7-896E-EA782AC60C8B}" type="sibTrans" cxnId="{C7AD8469-3C68-4AF9-AB82-79B0043AA120}">
      <dgm:prSet/>
      <dgm:spPr/>
      <dgm:t>
        <a:bodyPr rtlCol="0"/>
        <a:lstStyle/>
        <a:p>
          <a:pPr rtl="0"/>
          <a:endParaRPr lang="en-US"/>
        </a:p>
      </dgm:t>
    </dgm:pt>
    <dgm:pt modelId="{49225C73-1633-42F1-AB3B-7CB183E5F8B8}">
      <dgm:prSet/>
      <dgm:spPr/>
      <dgm:t>
        <a:bodyPr rtlCol="0"/>
        <a:lstStyle/>
        <a:p>
          <a:pPr rtl="0">
            <a:lnSpc>
              <a:spcPct val="100000"/>
            </a:lnSpc>
            <a:defRPr cap="all"/>
          </a:pPr>
          <a:r>
            <a:rPr lang="fr"/>
            <a:t>Nunc viverra imperdiet enim. Fusce est. Vivamus a tellus.</a:t>
          </a:r>
        </a:p>
      </dgm:t>
    </dgm:pt>
    <dgm:pt modelId="{1A0E2090-1D4F-438A-8766-B6030CE01ADD}" type="parTrans" cxnId="{A9154303-8225-4248-91DC-1B0156A35F07}">
      <dgm:prSet/>
      <dgm:spPr/>
      <dgm:t>
        <a:bodyPr rtlCol="0"/>
        <a:lstStyle/>
        <a:p>
          <a:pPr rtl="0"/>
          <a:endParaRPr lang="en-US"/>
        </a:p>
      </dgm:t>
    </dgm:pt>
    <dgm:pt modelId="{9646853A-8964-4519-A5B1-0B7D18B2983D}" type="sibTrans" cxnId="{A9154303-8225-4248-91DC-1B0156A35F07}">
      <dgm:prSet/>
      <dgm:spPr/>
      <dgm:t>
        <a:bodyPr rtlCol="0"/>
        <a:lstStyle/>
        <a:p>
          <a:pPr rtl="0"/>
          <a:endParaRPr lang="en-US"/>
        </a:p>
      </dgm:t>
    </dgm:pt>
    <dgm:pt modelId="{1C383F32-22E8-4F62-A3E0-BDC3D5F48992}">
      <dgm:prSet/>
      <dgm:spPr/>
      <dgm:t>
        <a:bodyPr rtlCol="0"/>
        <a:lstStyle/>
        <a:p>
          <a:pPr rtl="0">
            <a:lnSpc>
              <a:spcPct val="100000"/>
            </a:lnSpc>
            <a:defRPr cap="all"/>
          </a:pPr>
          <a:r>
            <a:rPr lang="fr"/>
            <a:t>Pellentesque habitant morbi tristique senectus et netus.</a:t>
          </a:r>
        </a:p>
      </dgm:t>
    </dgm:pt>
    <dgm:pt modelId="{A7920A2F-3244-4159-AF04-6A1D38B7B317}" type="parTrans" cxnId="{C4CCE57E-E871-46D6-BAD5-880252C95D22}">
      <dgm:prSet/>
      <dgm:spPr/>
      <dgm:t>
        <a:bodyPr rtlCol="0"/>
        <a:lstStyle/>
        <a:p>
          <a:pPr rtl="0"/>
          <a:endParaRPr lang="en-US"/>
        </a:p>
      </dgm:t>
    </dgm:pt>
    <dgm:pt modelId="{8500F72A-2C6D-4FDF-9C1D-CA691380EB0B}" type="sibTrans" cxnId="{C4CCE57E-E871-46D6-BAD5-880252C95D22}">
      <dgm:prSet/>
      <dgm:spPr/>
      <dgm:t>
        <a:bodyPr rtlCol="0"/>
        <a:lstStyle/>
        <a:p>
          <a:pPr rtl="0"/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/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/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/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78B0FC-048E-4947-B3FE-709083E1CFFB}">
      <dsp:nvSpPr>
        <dsp:cNvPr id="0" name=""/>
        <dsp:cNvSpPr/>
      </dsp:nvSpPr>
      <dsp:spPr>
        <a:xfrm rot="5400000">
          <a:off x="5583892" y="-2128502"/>
          <a:ext cx="1280894" cy="5858202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kern="1200"/>
            <a:t>Base de données d’articles de presse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kern="1200"/>
            <a:t>364047 articles,  322897 utilisateurs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kern="1200" dirty="0"/>
            <a:t>Données sur les interactions des utilisateurs avec les articles</a:t>
          </a:r>
          <a:endParaRPr lang="en-US" sz="1700" kern="1200" dirty="0"/>
        </a:p>
      </dsp:txBody>
      <dsp:txXfrm rot="-5400000">
        <a:off x="3295238" y="222680"/>
        <a:ext cx="5795674" cy="1155838"/>
      </dsp:txXfrm>
    </dsp:sp>
    <dsp:sp modelId="{ED04037F-1117-46C5-9E0C-28EC06BF26C7}">
      <dsp:nvSpPr>
        <dsp:cNvPr id="0" name=""/>
        <dsp:cNvSpPr/>
      </dsp:nvSpPr>
      <dsp:spPr>
        <a:xfrm>
          <a:off x="0" y="40"/>
          <a:ext cx="3295238" cy="160111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Basé sur les données de </a:t>
          </a:r>
          <a:r>
            <a:rPr lang="fr-FR" sz="2400" b="1" kern="1200" dirty="0"/>
            <a:t>Globo.com </a:t>
          </a:r>
          <a:r>
            <a:rPr lang="fr-FR" sz="2400" kern="1200" dirty="0"/>
            <a:t>:</a:t>
          </a:r>
          <a:endParaRPr lang="en-US" sz="2400" kern="1200" dirty="0"/>
        </a:p>
      </dsp:txBody>
      <dsp:txXfrm>
        <a:off x="78160" y="78200"/>
        <a:ext cx="3138918" cy="1444797"/>
      </dsp:txXfrm>
    </dsp:sp>
    <dsp:sp modelId="{B2BC9839-6BA9-4953-B312-764B34D59394}">
      <dsp:nvSpPr>
        <dsp:cNvPr id="0" name=""/>
        <dsp:cNvSpPr/>
      </dsp:nvSpPr>
      <dsp:spPr>
        <a:xfrm rot="5400000">
          <a:off x="5583892" y="-447328"/>
          <a:ext cx="1280894" cy="5858202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kern="1200"/>
            <a:t>API pour accéder aux recommandations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kern="1200"/>
            <a:t>Ajout d’un  nouvel utilisateur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kern="1200"/>
            <a:t>Ajout d’un nouvel article</a:t>
          </a:r>
          <a:endParaRPr lang="en-US" sz="1700" kern="1200"/>
        </a:p>
      </dsp:txBody>
      <dsp:txXfrm rot="-5400000">
        <a:off x="3295238" y="1903854"/>
        <a:ext cx="5795674" cy="1155838"/>
      </dsp:txXfrm>
    </dsp:sp>
    <dsp:sp modelId="{4039B175-B62D-4F00-95CE-CABD4E89A79A}">
      <dsp:nvSpPr>
        <dsp:cNvPr id="0" name=""/>
        <dsp:cNvSpPr/>
      </dsp:nvSpPr>
      <dsp:spPr>
        <a:xfrm>
          <a:off x="0" y="1681213"/>
          <a:ext cx="3295238" cy="160111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Prévoir une architecture pour l’application :</a:t>
          </a:r>
          <a:endParaRPr lang="en-US" sz="2400" kern="1200" dirty="0"/>
        </a:p>
      </dsp:txBody>
      <dsp:txXfrm>
        <a:off x="78160" y="1759373"/>
        <a:ext cx="3138918" cy="14447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2C4372-3C03-4D1E-AD5D-064D7DB8AAD9}">
      <dsp:nvSpPr>
        <dsp:cNvPr id="0" name=""/>
        <dsp:cNvSpPr/>
      </dsp:nvSpPr>
      <dsp:spPr>
        <a:xfrm>
          <a:off x="0" y="468389"/>
          <a:ext cx="6858000" cy="1017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2257" tIns="354076" rIns="532257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kern="1200"/>
            <a:t>Entrainement : 80% des cliques les plus anciens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kern="1200"/>
            <a:t>Validation : 20% des cliques les plus récents</a:t>
          </a:r>
          <a:endParaRPr lang="en-US" sz="1700" kern="1200"/>
        </a:p>
      </dsp:txBody>
      <dsp:txXfrm>
        <a:off x="0" y="468389"/>
        <a:ext cx="6858000" cy="1017450"/>
      </dsp:txXfrm>
    </dsp:sp>
    <dsp:sp modelId="{64B64452-B81D-4D80-A99C-D8255F30978A}">
      <dsp:nvSpPr>
        <dsp:cNvPr id="0" name=""/>
        <dsp:cNvSpPr/>
      </dsp:nvSpPr>
      <dsp:spPr>
        <a:xfrm>
          <a:off x="342900" y="217469"/>
          <a:ext cx="4800600" cy="501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1451" tIns="0" rIns="181451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Séparation des cliques selon les dates</a:t>
          </a:r>
          <a:endParaRPr lang="en-US" sz="1700" kern="1200"/>
        </a:p>
      </dsp:txBody>
      <dsp:txXfrm>
        <a:off x="367398" y="241967"/>
        <a:ext cx="4751604" cy="452844"/>
      </dsp:txXfrm>
    </dsp:sp>
    <dsp:sp modelId="{09FDE4AE-0D8B-4A16-88EA-47A053658296}">
      <dsp:nvSpPr>
        <dsp:cNvPr id="0" name=""/>
        <dsp:cNvSpPr/>
      </dsp:nvSpPr>
      <dsp:spPr>
        <a:xfrm>
          <a:off x="0" y="1828559"/>
          <a:ext cx="6858000" cy="14190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2257" tIns="354076" rIns="532257" bIns="99568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kern="1200"/>
            <a:t>Recommandation de 5 articles par utilisateur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kern="1200"/>
            <a:t>Précision de la recommandation : </a:t>
          </a:r>
          <a:endParaRPr lang="en-US" sz="1700" kern="120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 dirty="0"/>
            <a:t>Nombre articles recommandés lus par l’utilisateur dans le jeu de validation / 5</a:t>
          </a:r>
          <a:endParaRPr lang="en-US" sz="1400" kern="1200" dirty="0"/>
        </a:p>
      </dsp:txBody>
      <dsp:txXfrm>
        <a:off x="0" y="1828559"/>
        <a:ext cx="6858000" cy="1419075"/>
      </dsp:txXfrm>
    </dsp:sp>
    <dsp:sp modelId="{08897C61-B916-423F-94E8-21425AE3B102}">
      <dsp:nvSpPr>
        <dsp:cNvPr id="0" name=""/>
        <dsp:cNvSpPr/>
      </dsp:nvSpPr>
      <dsp:spPr>
        <a:xfrm>
          <a:off x="342900" y="1577639"/>
          <a:ext cx="4800600" cy="501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1451" tIns="0" rIns="181451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Test des modèles :</a:t>
          </a:r>
          <a:endParaRPr lang="en-US" sz="1700" kern="1200"/>
        </a:p>
      </dsp:txBody>
      <dsp:txXfrm>
        <a:off x="367398" y="1602137"/>
        <a:ext cx="4751604" cy="452844"/>
      </dsp:txXfrm>
    </dsp:sp>
    <dsp:sp modelId="{4683FEBF-A5A1-4A75-9BF8-E7E281D10F9E}">
      <dsp:nvSpPr>
        <dsp:cNvPr id="0" name=""/>
        <dsp:cNvSpPr/>
      </dsp:nvSpPr>
      <dsp:spPr>
        <a:xfrm>
          <a:off x="0" y="3590354"/>
          <a:ext cx="6858000" cy="15261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2257" tIns="354076" rIns="532257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kern="1200"/>
            <a:t>Ayant lus au moins 5 articles dans le jeu de validation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kern="1200" dirty="0"/>
            <a:t>Ayant lus au moins 1 articles dans le jeu d’entrainement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kern="1200"/>
            <a:t>20 497 utilisateurs</a:t>
          </a:r>
          <a:endParaRPr lang="en-US" sz="1700" kern="1200"/>
        </a:p>
      </dsp:txBody>
      <dsp:txXfrm>
        <a:off x="0" y="3590354"/>
        <a:ext cx="6858000" cy="1526175"/>
      </dsp:txXfrm>
    </dsp:sp>
    <dsp:sp modelId="{724AD36A-276A-4E35-B3EB-A94F99D90783}">
      <dsp:nvSpPr>
        <dsp:cNvPr id="0" name=""/>
        <dsp:cNvSpPr/>
      </dsp:nvSpPr>
      <dsp:spPr>
        <a:xfrm>
          <a:off x="342900" y="3339434"/>
          <a:ext cx="4800600" cy="501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1451" tIns="0" rIns="181451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Sélection des utilisateurs :</a:t>
          </a:r>
          <a:endParaRPr lang="en-US" sz="1700" kern="1200"/>
        </a:p>
      </dsp:txBody>
      <dsp:txXfrm>
        <a:off x="367398" y="3363932"/>
        <a:ext cx="4751604" cy="45284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28314C-E51C-4F5C-A213-11BDE5E0A132}">
      <dsp:nvSpPr>
        <dsp:cNvPr id="0" name=""/>
        <dsp:cNvSpPr/>
      </dsp:nvSpPr>
      <dsp:spPr>
        <a:xfrm>
          <a:off x="3117577" y="1997440"/>
          <a:ext cx="622845" cy="6695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11422" y="0"/>
              </a:lnTo>
              <a:lnTo>
                <a:pt x="311422" y="669559"/>
              </a:lnTo>
              <a:lnTo>
                <a:pt x="622845" y="669559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DE0ADE-D9A6-4CE7-9884-272C7F5887C2}">
      <dsp:nvSpPr>
        <dsp:cNvPr id="0" name=""/>
        <dsp:cNvSpPr/>
      </dsp:nvSpPr>
      <dsp:spPr>
        <a:xfrm>
          <a:off x="3117577" y="1327881"/>
          <a:ext cx="622845" cy="669559"/>
        </a:xfrm>
        <a:custGeom>
          <a:avLst/>
          <a:gdLst/>
          <a:ahLst/>
          <a:cxnLst/>
          <a:rect l="0" t="0" r="0" b="0"/>
          <a:pathLst>
            <a:path>
              <a:moveTo>
                <a:pt x="0" y="669559"/>
              </a:moveTo>
              <a:lnTo>
                <a:pt x="311422" y="669559"/>
              </a:lnTo>
              <a:lnTo>
                <a:pt x="311422" y="0"/>
              </a:lnTo>
              <a:lnTo>
                <a:pt x="622845" y="0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C06347-727A-4215-A9A1-4244552EA925}">
      <dsp:nvSpPr>
        <dsp:cNvPr id="0" name=""/>
        <dsp:cNvSpPr/>
      </dsp:nvSpPr>
      <dsp:spPr>
        <a:xfrm>
          <a:off x="3348" y="183402"/>
          <a:ext cx="3114228" cy="94983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Transformation des articles par plongement de mots</a:t>
          </a:r>
          <a:endParaRPr lang="en-US" sz="1700" kern="1200"/>
        </a:p>
      </dsp:txBody>
      <dsp:txXfrm>
        <a:off x="3348" y="183402"/>
        <a:ext cx="3114228" cy="949839"/>
      </dsp:txXfrm>
    </dsp:sp>
    <dsp:sp modelId="{CBAF6832-17D4-4E70-84E6-4043610C5101}">
      <dsp:nvSpPr>
        <dsp:cNvPr id="0" name=""/>
        <dsp:cNvSpPr/>
      </dsp:nvSpPr>
      <dsp:spPr>
        <a:xfrm>
          <a:off x="3348" y="1522521"/>
          <a:ext cx="3114228" cy="94983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Construction d’un « article moyen par utilisateur » :</a:t>
          </a:r>
          <a:endParaRPr lang="en-US" sz="1700" kern="1200"/>
        </a:p>
      </dsp:txBody>
      <dsp:txXfrm>
        <a:off x="3348" y="1522521"/>
        <a:ext cx="3114228" cy="949839"/>
      </dsp:txXfrm>
    </dsp:sp>
    <dsp:sp modelId="{CA9680FB-DDF0-4F7D-A3C6-F83128B28A28}">
      <dsp:nvSpPr>
        <dsp:cNvPr id="0" name=""/>
        <dsp:cNvSpPr/>
      </dsp:nvSpPr>
      <dsp:spPr>
        <a:xfrm>
          <a:off x="3740422" y="852961"/>
          <a:ext cx="3114228" cy="94983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Option </a:t>
          </a:r>
          <a:r>
            <a:rPr lang="fr-FR" sz="1700" i="1" kern="1200"/>
            <a:t>Top-5 </a:t>
          </a:r>
          <a:r>
            <a:rPr lang="fr-FR" sz="1700" kern="1200"/>
            <a:t>: Moyenne des 5 articles les mieux notés par l’utilisateur (hmean_rating)</a:t>
          </a:r>
          <a:endParaRPr lang="en-US" sz="1700" kern="1200"/>
        </a:p>
      </dsp:txBody>
      <dsp:txXfrm>
        <a:off x="3740422" y="852961"/>
        <a:ext cx="3114228" cy="949839"/>
      </dsp:txXfrm>
    </dsp:sp>
    <dsp:sp modelId="{96EF0A2B-C58C-405B-AB8E-9162E33386C4}">
      <dsp:nvSpPr>
        <dsp:cNvPr id="0" name=""/>
        <dsp:cNvSpPr/>
      </dsp:nvSpPr>
      <dsp:spPr>
        <a:xfrm>
          <a:off x="3740422" y="2192080"/>
          <a:ext cx="3114228" cy="94983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Option</a:t>
          </a:r>
          <a:r>
            <a:rPr lang="fr-FR" sz="1700" i="1" kern="1200"/>
            <a:t> Complete</a:t>
          </a:r>
          <a:r>
            <a:rPr lang="fr-FR" sz="1700" kern="1200"/>
            <a:t> : Moyenne de tous les articles lus par l’utilisateur</a:t>
          </a:r>
          <a:endParaRPr lang="en-US" sz="1700" kern="1200"/>
        </a:p>
      </dsp:txBody>
      <dsp:txXfrm>
        <a:off x="3740422" y="2192080"/>
        <a:ext cx="3114228" cy="949839"/>
      </dsp:txXfrm>
    </dsp:sp>
    <dsp:sp modelId="{AFAE84FF-0196-4CC0-8954-55A687FB8828}">
      <dsp:nvSpPr>
        <dsp:cNvPr id="0" name=""/>
        <dsp:cNvSpPr/>
      </dsp:nvSpPr>
      <dsp:spPr>
        <a:xfrm>
          <a:off x="3348" y="2861639"/>
          <a:ext cx="3114228" cy="94983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Calcul des cosine-similarities entre article moyen et articles non lus</a:t>
          </a:r>
          <a:endParaRPr lang="en-US" sz="1700" kern="1200"/>
        </a:p>
      </dsp:txBody>
      <dsp:txXfrm>
        <a:off x="3348" y="2861639"/>
        <a:ext cx="3114228" cy="949839"/>
      </dsp:txXfrm>
    </dsp:sp>
    <dsp:sp modelId="{9CDC2CBF-C5E6-48F0-9C32-1CE0FACE30D3}">
      <dsp:nvSpPr>
        <dsp:cNvPr id="0" name=""/>
        <dsp:cNvSpPr/>
      </dsp:nvSpPr>
      <dsp:spPr>
        <a:xfrm>
          <a:off x="3348" y="4200757"/>
          <a:ext cx="3114228" cy="94983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Recommandation des 5 articles les plus similaires</a:t>
          </a:r>
          <a:endParaRPr lang="en-US" sz="1700" kern="1200" dirty="0"/>
        </a:p>
      </dsp:txBody>
      <dsp:txXfrm>
        <a:off x="3348" y="4200757"/>
        <a:ext cx="3114228" cy="94983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934BE0-B341-42B1-805C-B4E709FAD4CF}">
      <dsp:nvSpPr>
        <dsp:cNvPr id="0" name=""/>
        <dsp:cNvSpPr/>
      </dsp:nvSpPr>
      <dsp:spPr>
        <a:xfrm>
          <a:off x="49" y="34092"/>
          <a:ext cx="4700141" cy="14976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Architecture </a:t>
          </a:r>
          <a:r>
            <a:rPr lang="fr-FR" sz="2400" kern="1200" dirty="0" err="1"/>
            <a:t>serverless</a:t>
          </a:r>
          <a:r>
            <a:rPr lang="fr-FR" sz="2400" kern="1200" dirty="0"/>
            <a:t> : Azure fonction </a:t>
          </a:r>
          <a:endParaRPr lang="en-US" sz="2400" kern="1200" dirty="0"/>
        </a:p>
      </dsp:txBody>
      <dsp:txXfrm>
        <a:off x="49" y="34092"/>
        <a:ext cx="4700141" cy="1497600"/>
      </dsp:txXfrm>
    </dsp:sp>
    <dsp:sp modelId="{459AF7A9-CBE8-4029-B42A-E2826EFEB2B3}">
      <dsp:nvSpPr>
        <dsp:cNvPr id="0" name=""/>
        <dsp:cNvSpPr/>
      </dsp:nvSpPr>
      <dsp:spPr>
        <a:xfrm>
          <a:off x="49" y="1531692"/>
          <a:ext cx="4700141" cy="2283840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400" kern="1200" dirty="0"/>
            <a:t>Pas de gestion de l’infrastructure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400" kern="1200"/>
            <a:t>Mise a l’échelle automatique</a:t>
          </a:r>
          <a:endParaRPr lang="en-US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400" kern="1200"/>
            <a:t>Paiement à l’utiisation</a:t>
          </a:r>
          <a:endParaRPr lang="en-US" sz="2400" kern="1200"/>
        </a:p>
      </dsp:txBody>
      <dsp:txXfrm>
        <a:off x="49" y="1531692"/>
        <a:ext cx="4700141" cy="2283840"/>
      </dsp:txXfrm>
    </dsp:sp>
    <dsp:sp modelId="{07BE62DC-2D17-4294-9139-7884E9B89425}">
      <dsp:nvSpPr>
        <dsp:cNvPr id="0" name=""/>
        <dsp:cNvSpPr/>
      </dsp:nvSpPr>
      <dsp:spPr>
        <a:xfrm>
          <a:off x="5358209" y="34092"/>
          <a:ext cx="4700141" cy="14976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Activation par Trigger :</a:t>
          </a:r>
          <a:endParaRPr lang="en-US" sz="2400" kern="1200" dirty="0"/>
        </a:p>
      </dsp:txBody>
      <dsp:txXfrm>
        <a:off x="5358209" y="34092"/>
        <a:ext cx="4700141" cy="1497600"/>
      </dsp:txXfrm>
    </dsp:sp>
    <dsp:sp modelId="{8E86DD27-F8FF-4D8B-8A3C-03F19BC51F73}">
      <dsp:nvSpPr>
        <dsp:cNvPr id="0" name=""/>
        <dsp:cNvSpPr/>
      </dsp:nvSpPr>
      <dsp:spPr>
        <a:xfrm>
          <a:off x="5358209" y="1531692"/>
          <a:ext cx="4700141" cy="2283840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400" kern="1200" dirty="0"/>
            <a:t>Recommandation :    Trigger par appel à une url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Route : {</a:t>
          </a:r>
          <a:r>
            <a:rPr lang="en-US" sz="2400" kern="1200" dirty="0" err="1"/>
            <a:t>url</a:t>
          </a:r>
          <a:r>
            <a:rPr lang="en-US" sz="2400" kern="1200" dirty="0"/>
            <a:t>}/</a:t>
          </a:r>
          <a:r>
            <a:rPr lang="en-US" sz="2400" kern="1200" dirty="0" err="1"/>
            <a:t>api</a:t>
          </a:r>
          <a:r>
            <a:rPr lang="en-US" sz="2400" kern="1200" dirty="0"/>
            <a:t>/user/{</a:t>
          </a:r>
          <a:r>
            <a:rPr lang="en-US" sz="2400" kern="1200" dirty="0" err="1"/>
            <a:t>user_id</a:t>
          </a:r>
          <a:r>
            <a:rPr lang="en-US" sz="2400" kern="1200" dirty="0"/>
            <a:t>}</a:t>
          </a:r>
        </a:p>
      </dsp:txBody>
      <dsp:txXfrm>
        <a:off x="5358209" y="1531692"/>
        <a:ext cx="4700141" cy="228384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DEEBA7-D2D3-4482-9B74-71AD86BEC26C}">
      <dsp:nvSpPr>
        <dsp:cNvPr id="0" name=""/>
        <dsp:cNvSpPr/>
      </dsp:nvSpPr>
      <dsp:spPr>
        <a:xfrm>
          <a:off x="3672" y="2263367"/>
          <a:ext cx="1620972" cy="810486"/>
        </a:xfrm>
        <a:prstGeom prst="roundRect">
          <a:avLst>
            <a:gd name="adj" fmla="val 10000"/>
          </a:avLst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 err="1"/>
            <a:t>HttpTrigger</a:t>
          </a:r>
          <a:endParaRPr lang="fr-FR" sz="1300" kern="1200" dirty="0"/>
        </a:p>
      </dsp:txBody>
      <dsp:txXfrm>
        <a:off x="27410" y="2287105"/>
        <a:ext cx="1573496" cy="763010"/>
      </dsp:txXfrm>
    </dsp:sp>
    <dsp:sp modelId="{040A419A-1C2A-4950-BC01-CA98B900F5CA}">
      <dsp:nvSpPr>
        <dsp:cNvPr id="0" name=""/>
        <dsp:cNvSpPr/>
      </dsp:nvSpPr>
      <dsp:spPr>
        <a:xfrm rot="18289469">
          <a:off x="1381137" y="2188913"/>
          <a:ext cx="1135404" cy="27333"/>
        </a:xfrm>
        <a:custGeom>
          <a:avLst/>
          <a:gdLst/>
          <a:ahLst/>
          <a:cxnLst/>
          <a:rect l="0" t="0" r="0" b="0"/>
          <a:pathLst>
            <a:path>
              <a:moveTo>
                <a:pt x="0" y="13666"/>
              </a:moveTo>
              <a:lnTo>
                <a:pt x="1135404" y="13666"/>
              </a:lnTo>
            </a:path>
          </a:pathLst>
        </a:custGeom>
        <a:noFill/>
        <a:ln w="127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1920454" y="2174195"/>
        <a:ext cx="56770" cy="56770"/>
      </dsp:txXfrm>
    </dsp:sp>
    <dsp:sp modelId="{9EFDDC3A-9C33-4737-A0F8-E78154EFF9FC}">
      <dsp:nvSpPr>
        <dsp:cNvPr id="0" name=""/>
        <dsp:cNvSpPr/>
      </dsp:nvSpPr>
      <dsp:spPr>
        <a:xfrm>
          <a:off x="2273033" y="1331308"/>
          <a:ext cx="1620972" cy="810486"/>
        </a:xfrm>
        <a:prstGeom prst="roundRect">
          <a:avLst>
            <a:gd name="adj" fmla="val 10000"/>
          </a:avLst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Pas de </a:t>
          </a:r>
          <a:r>
            <a:rPr lang="fr-FR" sz="1300" kern="1200" dirty="0" err="1"/>
            <a:t>User_id</a:t>
          </a:r>
          <a:r>
            <a:rPr lang="fr-FR" sz="1300" kern="1200" dirty="0"/>
            <a:t> </a:t>
          </a:r>
        </a:p>
      </dsp:txBody>
      <dsp:txXfrm>
        <a:off x="2296771" y="1355046"/>
        <a:ext cx="1573496" cy="763010"/>
      </dsp:txXfrm>
    </dsp:sp>
    <dsp:sp modelId="{7C48FAAC-D41B-475A-90C8-E8B9B366B145}">
      <dsp:nvSpPr>
        <dsp:cNvPr id="0" name=""/>
        <dsp:cNvSpPr/>
      </dsp:nvSpPr>
      <dsp:spPr>
        <a:xfrm>
          <a:off x="3894006" y="1722884"/>
          <a:ext cx="648388" cy="27333"/>
        </a:xfrm>
        <a:custGeom>
          <a:avLst/>
          <a:gdLst/>
          <a:ahLst/>
          <a:cxnLst/>
          <a:rect l="0" t="0" r="0" b="0"/>
          <a:pathLst>
            <a:path>
              <a:moveTo>
                <a:pt x="0" y="13666"/>
              </a:moveTo>
              <a:lnTo>
                <a:pt x="648388" y="13666"/>
              </a:lnTo>
            </a:path>
          </a:pathLst>
        </a:custGeom>
        <a:noFill/>
        <a:ln w="12700" cap="flat" cmpd="sng" algn="ctr">
          <a:solidFill>
            <a:schemeClr val="accent2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4201991" y="1720341"/>
        <a:ext cx="32419" cy="32419"/>
      </dsp:txXfrm>
    </dsp:sp>
    <dsp:sp modelId="{4D8CDD9D-27DF-417B-937A-8E2B55A3BD5D}">
      <dsp:nvSpPr>
        <dsp:cNvPr id="0" name=""/>
        <dsp:cNvSpPr/>
      </dsp:nvSpPr>
      <dsp:spPr>
        <a:xfrm>
          <a:off x="4542395" y="1331308"/>
          <a:ext cx="2419512" cy="810486"/>
        </a:xfrm>
        <a:prstGeom prst="roundRect">
          <a:avLst>
            <a:gd name="adj" fmla="val 10000"/>
          </a:avLst>
        </a:prstGeom>
        <a:solidFill>
          <a:schemeClr val="accent2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"Pass a user id in the </a:t>
          </a:r>
          <a:r>
            <a:rPr lang="en-US" sz="1300" kern="1200" dirty="0" err="1"/>
            <a:t>url</a:t>
          </a:r>
          <a:r>
            <a:rPr lang="en-US" sz="1300" kern="1200" dirty="0"/>
            <a:t> binding for a </a:t>
          </a:r>
          <a:r>
            <a:rPr lang="en-US" sz="1300" kern="1200" dirty="0" err="1"/>
            <a:t>recommandation</a:t>
          </a:r>
          <a:r>
            <a:rPr lang="en-US" sz="1300" kern="1200" dirty="0"/>
            <a:t>"</a:t>
          </a:r>
          <a:endParaRPr lang="fr-FR" sz="1300" kern="1200" dirty="0"/>
        </a:p>
      </dsp:txBody>
      <dsp:txXfrm>
        <a:off x="4566133" y="1355046"/>
        <a:ext cx="2372036" cy="763010"/>
      </dsp:txXfrm>
    </dsp:sp>
    <dsp:sp modelId="{8E767A21-1AEE-418C-BE95-F3B9BD27F69F}">
      <dsp:nvSpPr>
        <dsp:cNvPr id="0" name=""/>
        <dsp:cNvSpPr/>
      </dsp:nvSpPr>
      <dsp:spPr>
        <a:xfrm>
          <a:off x="1624644" y="2654943"/>
          <a:ext cx="648388" cy="27333"/>
        </a:xfrm>
        <a:custGeom>
          <a:avLst/>
          <a:gdLst/>
          <a:ahLst/>
          <a:cxnLst/>
          <a:rect l="0" t="0" r="0" b="0"/>
          <a:pathLst>
            <a:path>
              <a:moveTo>
                <a:pt x="0" y="13666"/>
              </a:moveTo>
              <a:lnTo>
                <a:pt x="648388" y="13666"/>
              </a:lnTo>
            </a:path>
          </a:pathLst>
        </a:custGeom>
        <a:noFill/>
        <a:ln w="127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1932629" y="2652400"/>
        <a:ext cx="32419" cy="32419"/>
      </dsp:txXfrm>
    </dsp:sp>
    <dsp:sp modelId="{1D913089-5784-48A4-B037-243290CF5CB4}">
      <dsp:nvSpPr>
        <dsp:cNvPr id="0" name=""/>
        <dsp:cNvSpPr/>
      </dsp:nvSpPr>
      <dsp:spPr>
        <a:xfrm>
          <a:off x="2273033" y="2263367"/>
          <a:ext cx="1620972" cy="810486"/>
        </a:xfrm>
        <a:prstGeom prst="roundRect">
          <a:avLst>
            <a:gd name="adj" fmla="val 10000"/>
          </a:avLst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 err="1"/>
            <a:t>User_id</a:t>
          </a:r>
          <a:r>
            <a:rPr lang="fr-FR" sz="1300" kern="1200" dirty="0"/>
            <a:t> non reconnue </a:t>
          </a:r>
        </a:p>
      </dsp:txBody>
      <dsp:txXfrm>
        <a:off x="2296771" y="2287105"/>
        <a:ext cx="1573496" cy="763010"/>
      </dsp:txXfrm>
    </dsp:sp>
    <dsp:sp modelId="{8EC9FF1C-E0D1-4028-A445-FDA446EF5287}">
      <dsp:nvSpPr>
        <dsp:cNvPr id="0" name=""/>
        <dsp:cNvSpPr/>
      </dsp:nvSpPr>
      <dsp:spPr>
        <a:xfrm>
          <a:off x="3894006" y="2654943"/>
          <a:ext cx="648388" cy="27333"/>
        </a:xfrm>
        <a:custGeom>
          <a:avLst/>
          <a:gdLst/>
          <a:ahLst/>
          <a:cxnLst/>
          <a:rect l="0" t="0" r="0" b="0"/>
          <a:pathLst>
            <a:path>
              <a:moveTo>
                <a:pt x="0" y="13666"/>
              </a:moveTo>
              <a:lnTo>
                <a:pt x="648388" y="13666"/>
              </a:lnTo>
            </a:path>
          </a:pathLst>
        </a:custGeom>
        <a:noFill/>
        <a:ln w="12700" cap="flat" cmpd="sng" algn="ctr">
          <a:solidFill>
            <a:schemeClr val="accent2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4201991" y="2652400"/>
        <a:ext cx="32419" cy="32419"/>
      </dsp:txXfrm>
    </dsp:sp>
    <dsp:sp modelId="{2706A1E3-9957-4987-9586-8A0B5C4BF415}">
      <dsp:nvSpPr>
        <dsp:cNvPr id="0" name=""/>
        <dsp:cNvSpPr/>
      </dsp:nvSpPr>
      <dsp:spPr>
        <a:xfrm>
          <a:off x="4542395" y="2263367"/>
          <a:ext cx="1620972" cy="810486"/>
        </a:xfrm>
        <a:prstGeom prst="roundRect">
          <a:avLst>
            <a:gd name="adj" fmla="val 10000"/>
          </a:avLst>
        </a:prstGeom>
        <a:solidFill>
          <a:schemeClr val="accent2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"Found no user with this id"</a:t>
          </a:r>
          <a:endParaRPr lang="fr-FR" sz="1300" kern="1200" dirty="0"/>
        </a:p>
      </dsp:txBody>
      <dsp:txXfrm>
        <a:off x="4566133" y="2287105"/>
        <a:ext cx="1573496" cy="763010"/>
      </dsp:txXfrm>
    </dsp:sp>
    <dsp:sp modelId="{9398E14D-D410-4C6A-9AFD-097EE0EC9E32}">
      <dsp:nvSpPr>
        <dsp:cNvPr id="0" name=""/>
        <dsp:cNvSpPr/>
      </dsp:nvSpPr>
      <dsp:spPr>
        <a:xfrm rot="3310531">
          <a:off x="1381137" y="3120973"/>
          <a:ext cx="1135404" cy="27333"/>
        </a:xfrm>
        <a:custGeom>
          <a:avLst/>
          <a:gdLst/>
          <a:ahLst/>
          <a:cxnLst/>
          <a:rect l="0" t="0" r="0" b="0"/>
          <a:pathLst>
            <a:path>
              <a:moveTo>
                <a:pt x="0" y="13666"/>
              </a:moveTo>
              <a:lnTo>
                <a:pt x="1135404" y="13666"/>
              </a:lnTo>
            </a:path>
          </a:pathLst>
        </a:custGeom>
        <a:noFill/>
        <a:ln w="127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1920454" y="3106254"/>
        <a:ext cx="56770" cy="56770"/>
      </dsp:txXfrm>
    </dsp:sp>
    <dsp:sp modelId="{82D92555-7C08-4884-9C8C-111E81E7EA14}">
      <dsp:nvSpPr>
        <dsp:cNvPr id="0" name=""/>
        <dsp:cNvSpPr/>
      </dsp:nvSpPr>
      <dsp:spPr>
        <a:xfrm>
          <a:off x="2273033" y="3195426"/>
          <a:ext cx="1620972" cy="810486"/>
        </a:xfrm>
        <a:prstGeom prst="roundRect">
          <a:avLst>
            <a:gd name="adj" fmla="val 10000"/>
          </a:avLst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 err="1"/>
            <a:t>User_id</a:t>
          </a:r>
          <a:r>
            <a:rPr lang="fr-FR" sz="1300" kern="1200" dirty="0"/>
            <a:t> reconnue</a:t>
          </a:r>
        </a:p>
      </dsp:txBody>
      <dsp:txXfrm>
        <a:off x="2296771" y="3219164"/>
        <a:ext cx="1573496" cy="763010"/>
      </dsp:txXfrm>
    </dsp:sp>
    <dsp:sp modelId="{EDF46D59-E019-4A32-A2D6-D34E0D5F2A4B}">
      <dsp:nvSpPr>
        <dsp:cNvPr id="0" name=""/>
        <dsp:cNvSpPr/>
      </dsp:nvSpPr>
      <dsp:spPr>
        <a:xfrm>
          <a:off x="3894006" y="3587002"/>
          <a:ext cx="648388" cy="27333"/>
        </a:xfrm>
        <a:custGeom>
          <a:avLst/>
          <a:gdLst/>
          <a:ahLst/>
          <a:cxnLst/>
          <a:rect l="0" t="0" r="0" b="0"/>
          <a:pathLst>
            <a:path>
              <a:moveTo>
                <a:pt x="0" y="13666"/>
              </a:moveTo>
              <a:lnTo>
                <a:pt x="648388" y="13666"/>
              </a:lnTo>
            </a:path>
          </a:pathLst>
        </a:custGeom>
        <a:noFill/>
        <a:ln w="12700" cap="flat" cmpd="sng" algn="ctr">
          <a:solidFill>
            <a:schemeClr val="accent2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4201991" y="3584459"/>
        <a:ext cx="32419" cy="32419"/>
      </dsp:txXfrm>
    </dsp:sp>
    <dsp:sp modelId="{14076E2C-A4F4-435C-80A7-00AFB08184C4}">
      <dsp:nvSpPr>
        <dsp:cNvPr id="0" name=""/>
        <dsp:cNvSpPr/>
      </dsp:nvSpPr>
      <dsp:spPr>
        <a:xfrm>
          <a:off x="4542395" y="3195426"/>
          <a:ext cx="1620972" cy="810486"/>
        </a:xfrm>
        <a:prstGeom prst="roundRect">
          <a:avLst>
            <a:gd name="adj" fmla="val 10000"/>
          </a:avLst>
        </a:prstGeom>
        <a:solidFill>
          <a:schemeClr val="accent2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Récupération des 5 meilleurs articles et calcul de l’article moyen</a:t>
          </a:r>
        </a:p>
      </dsp:txBody>
      <dsp:txXfrm>
        <a:off x="4566133" y="3219164"/>
        <a:ext cx="1573496" cy="763010"/>
      </dsp:txXfrm>
    </dsp:sp>
    <dsp:sp modelId="{3A971ACE-1EA9-431C-B8FE-D7D2B071D505}">
      <dsp:nvSpPr>
        <dsp:cNvPr id="0" name=""/>
        <dsp:cNvSpPr/>
      </dsp:nvSpPr>
      <dsp:spPr>
        <a:xfrm>
          <a:off x="6163367" y="3587002"/>
          <a:ext cx="648388" cy="27333"/>
        </a:xfrm>
        <a:custGeom>
          <a:avLst/>
          <a:gdLst/>
          <a:ahLst/>
          <a:cxnLst/>
          <a:rect l="0" t="0" r="0" b="0"/>
          <a:pathLst>
            <a:path>
              <a:moveTo>
                <a:pt x="0" y="13666"/>
              </a:moveTo>
              <a:lnTo>
                <a:pt x="648388" y="13666"/>
              </a:lnTo>
            </a:path>
          </a:pathLst>
        </a:custGeom>
        <a:noFill/>
        <a:ln w="1270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6471352" y="3584459"/>
        <a:ext cx="32419" cy="32419"/>
      </dsp:txXfrm>
    </dsp:sp>
    <dsp:sp modelId="{E213C009-4372-4080-8469-68A10FDA870E}">
      <dsp:nvSpPr>
        <dsp:cNvPr id="0" name=""/>
        <dsp:cNvSpPr/>
      </dsp:nvSpPr>
      <dsp:spPr>
        <a:xfrm>
          <a:off x="6811756" y="3195426"/>
          <a:ext cx="1620972" cy="810486"/>
        </a:xfrm>
        <a:prstGeom prst="roundRect">
          <a:avLst>
            <a:gd name="adj" fmla="val 10000"/>
          </a:avLst>
        </a:prstGeom>
        <a:solidFill>
          <a:schemeClr val="accent2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Calcul des similarités</a:t>
          </a:r>
        </a:p>
      </dsp:txBody>
      <dsp:txXfrm>
        <a:off x="6835494" y="3219164"/>
        <a:ext cx="1573496" cy="763010"/>
      </dsp:txXfrm>
    </dsp:sp>
    <dsp:sp modelId="{F3362474-2E77-4A19-B2E4-9EC3357D46B5}">
      <dsp:nvSpPr>
        <dsp:cNvPr id="0" name=""/>
        <dsp:cNvSpPr/>
      </dsp:nvSpPr>
      <dsp:spPr>
        <a:xfrm>
          <a:off x="8432729" y="3587002"/>
          <a:ext cx="648388" cy="27333"/>
        </a:xfrm>
        <a:custGeom>
          <a:avLst/>
          <a:gdLst/>
          <a:ahLst/>
          <a:cxnLst/>
          <a:rect l="0" t="0" r="0" b="0"/>
          <a:pathLst>
            <a:path>
              <a:moveTo>
                <a:pt x="0" y="13666"/>
              </a:moveTo>
              <a:lnTo>
                <a:pt x="648388" y="13666"/>
              </a:lnTo>
            </a:path>
          </a:pathLst>
        </a:custGeom>
        <a:noFill/>
        <a:ln w="1270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8740713" y="3584459"/>
        <a:ext cx="32419" cy="32419"/>
      </dsp:txXfrm>
    </dsp:sp>
    <dsp:sp modelId="{0D1B3BE1-EC11-422A-8081-1802C51E682B}">
      <dsp:nvSpPr>
        <dsp:cNvPr id="0" name=""/>
        <dsp:cNvSpPr/>
      </dsp:nvSpPr>
      <dsp:spPr>
        <a:xfrm>
          <a:off x="9081118" y="3195426"/>
          <a:ext cx="1620972" cy="810486"/>
        </a:xfrm>
        <a:prstGeom prst="roundRect">
          <a:avLst>
            <a:gd name="adj" fmla="val 10000"/>
          </a:avLst>
        </a:prstGeom>
        <a:solidFill>
          <a:schemeClr val="accent2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Renvoi des recommandations</a:t>
          </a:r>
        </a:p>
      </dsp:txBody>
      <dsp:txXfrm>
        <a:off x="9104856" y="3219164"/>
        <a:ext cx="1573496" cy="76301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16949" y="310305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1004512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35606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" sz="1500" kern="1200" dirty="0"/>
            <a:t>Lorem ipsum dolor sit amet, consectetuer adipiscing elit. </a:t>
          </a:r>
        </a:p>
      </dsp:txBody>
      <dsp:txXfrm>
        <a:off x="35606" y="2695306"/>
        <a:ext cx="2981250" cy="720000"/>
      </dsp:txXfrm>
    </dsp:sp>
    <dsp:sp modelId="{BCD8CDD9-0C56-4401-ADB1-8B48DAB2C96F}">
      <dsp:nvSpPr>
        <dsp:cNvPr id="0" name=""/>
        <dsp:cNvSpPr/>
      </dsp:nvSpPr>
      <dsp:spPr>
        <a:xfrm>
          <a:off x="4119918" y="310305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507481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538574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" sz="1500" kern="1200"/>
            <a:t>Nunc viverra imperdiet enim. Fusce est. Vivamus a tellus.</a:t>
          </a:r>
        </a:p>
      </dsp:txBody>
      <dsp:txXfrm>
        <a:off x="3538574" y="2695306"/>
        <a:ext cx="2981250" cy="720000"/>
      </dsp:txXfrm>
    </dsp:sp>
    <dsp:sp modelId="{FF93E135-77D6-48A0-8871-9BC93D705D06}">
      <dsp:nvSpPr>
        <dsp:cNvPr id="0" name=""/>
        <dsp:cNvSpPr/>
      </dsp:nvSpPr>
      <dsp:spPr>
        <a:xfrm>
          <a:off x="7622887" y="310305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8010450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7041543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" sz="1500" kern="1200"/>
            <a:t>Pellentesque habitant morbi tristique senectus et netus.</a:t>
          </a:r>
        </a:p>
      </dsp:txBody>
      <dsp:txXfrm>
        <a:off x="7041543" y="2695306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541C455-0541-42CB-85F2-EF2EB726E407}" type="datetime1">
              <a:rPr lang="fr-FR" smtClean="0"/>
              <a:t>29/11/2022</a:t>
            </a:fld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39F4AB6-716B-4E95-AAD2-DB349D9AC9BA}" type="datetime1">
              <a:rPr lang="fr-FR" smtClean="0"/>
              <a:t>29/11/2022</a:t>
            </a:fld>
            <a:endParaRPr lang="en-US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"/>
              <a:t>Modifiez les styles du texte du masque</a:t>
            </a:r>
            <a:endParaRPr lang="en-US"/>
          </a:p>
          <a:p>
            <a:pPr lvl="1" rtl="0"/>
            <a:r>
              <a:rPr lang="fr"/>
              <a:t>Deuxième niveau</a:t>
            </a:r>
          </a:p>
          <a:p>
            <a:pPr lvl="2" rtl="0"/>
            <a:r>
              <a:rPr lang="fr"/>
              <a:t>Troisième niveau</a:t>
            </a:r>
          </a:p>
          <a:p>
            <a:pPr lvl="3" rtl="0"/>
            <a:r>
              <a:rPr lang="fr"/>
              <a:t>Quatrième niveau</a:t>
            </a:r>
          </a:p>
          <a:p>
            <a:pPr lvl="4" rtl="0"/>
            <a:r>
              <a:rPr lang="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 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 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necteur droit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 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 1"/>
          <p:cNvSpPr>
            <a:spLocks noGrp="1"/>
          </p:cNvSpPr>
          <p:nvPr>
            <p:ph type="ctrTitle" hasCustomPrompt="1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fr" dirty="0"/>
              <a:t>Modifiez le style du titre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20" name="Espace réservé de la date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43B6331D-8BD5-4AF5-97EE-8FB3C79FE924}" type="datetime1">
              <a:rPr lang="fr-FR" smtClean="0"/>
              <a:t>29/11/2022</a:t>
            </a:fld>
            <a:endParaRPr lang="en-US" dirty="0"/>
          </a:p>
        </p:txBody>
      </p:sp>
      <p:sp>
        <p:nvSpPr>
          <p:cNvPr id="21" name="Espace réservé du pied de page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9D1B91-EF9C-42FB-BBE2-597FDE1B14D7}" type="datetime1">
              <a:rPr lang="fr-FR" smtClean="0"/>
              <a:t>29/11/2022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 hasCustomPrompt="1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fr" dirty="0"/>
              <a:t>Modifiez le style du titre</a:t>
            </a:r>
            <a:endParaRPr lang="en-US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F733226-97BF-4FE9-8F44-80542C0EB53C}" type="datetime1">
              <a:rPr lang="fr-FR" smtClean="0"/>
              <a:t>29/11/2022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02FE938-1586-4780-B61A-DD3B60BAB93C}" type="datetime1">
              <a:rPr lang="fr-FR" smtClean="0"/>
              <a:t>29/11/2022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 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fr" dirty="0"/>
              <a:t>Modifiez le style du titre</a:t>
            </a:r>
            <a:endParaRPr lang="en-US" dirty="0"/>
          </a:p>
        </p:txBody>
      </p: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necteur droit 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57CE27EF-4081-4F92-AC85-8FD255C3955B}" type="datetime1">
              <a:rPr lang="fr-FR" smtClean="0"/>
              <a:t>29/11/2022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E52E25-1182-4E86-836C-7D703787597C}" type="datetime1">
              <a:rPr lang="fr-FR" smtClean="0"/>
              <a:t>29/11/2022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07B49E2-AD49-4B10-A213-CF194D4A25A3}" type="datetime1">
              <a:rPr lang="fr-FR" smtClean="0"/>
              <a:t>29/11/2022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5FB4F25-64BB-460E-8192-B4AC51BA66FC}" type="datetime1">
              <a:rPr lang="fr-FR" smtClean="0"/>
              <a:t>29/11/2022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BD66AC7-6890-4F0E-B000-A39D822B7C00}" type="datetime1">
              <a:rPr lang="fr-FR" smtClean="0"/>
              <a:t>29/11/2022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F7B0F5FB-B743-44F1-84BA-99C248DB6023}" type="datetime1">
              <a:rPr lang="fr-FR" smtClean="0"/>
              <a:t>29/11/2022</a:t>
            </a:fld>
            <a:endParaRPr lang="en-US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e l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" dirty="0"/>
              <a:t>Cliquez sur l’icône pour ajouter une image</a:t>
            </a:r>
            <a:endParaRPr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C80E5F3D-7A62-48B1-A43E-C6091B37429D}" type="datetime1">
              <a:rPr lang="fr-FR" smtClean="0"/>
              <a:t>29/11/2022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  <p:sp>
        <p:nvSpPr>
          <p:cNvPr id="12" name="Rectangle 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"/>
              <a:t>Modifiez le style du titre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"/>
              <a:t>Modifiez les styles du texte du masque</a:t>
            </a:r>
          </a:p>
          <a:p>
            <a:pPr lvl="1" rtl="0"/>
            <a:r>
              <a:rPr lang="fr"/>
              <a:t>Deuxième niveau</a:t>
            </a:r>
          </a:p>
          <a:p>
            <a:pPr lvl="2" rtl="0"/>
            <a:r>
              <a:rPr lang="fr"/>
              <a:t>Troisième niveau</a:t>
            </a:r>
          </a:p>
          <a:p>
            <a:pPr lvl="3" rtl="0"/>
            <a:r>
              <a:rPr lang="fr"/>
              <a:t>Quatrième niveau</a:t>
            </a:r>
          </a:p>
          <a:p>
            <a:pPr lvl="4" rtl="0"/>
            <a:r>
              <a:rPr lang="fr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20D9D58-8984-498B-A4DA-61EAC8A72DD8}" type="datetime1">
              <a:rPr lang="fr-FR" smtClean="0"/>
              <a:t>29/11/2022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6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Zoom sur un logo&#10;&#10;Description générée automatiquement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rmAutofit/>
          </a:bodyPr>
          <a:lstStyle/>
          <a:p>
            <a:pPr rtl="0"/>
            <a:r>
              <a:rPr lang="fr" sz="3600" dirty="0">
                <a:solidFill>
                  <a:schemeClr val="tx1"/>
                </a:solidFill>
              </a:rPr>
              <a:t>Recommendation de contenu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fr" dirty="0">
                <a:solidFill>
                  <a:schemeClr val="tx1"/>
                </a:solidFill>
              </a:rPr>
              <a:t>Antonin Garret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DB2590C-F8ED-1462-B7CE-C9E8057F01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386" y="5694294"/>
            <a:ext cx="2226199" cy="105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fr" dirty="0"/>
              <a:t>III. Application Test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A70A3E7B-E46E-5E67-6827-1424E6CE1F5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56794" y="6035040"/>
            <a:ext cx="2893045" cy="365760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802FE938-1586-4780-B61A-DD3B60BAB93C}" type="datetime1">
              <a:rPr lang="fr-FR" smtClean="0"/>
              <a:pPr rtl="0">
                <a:spcAft>
                  <a:spcPts val="600"/>
                </a:spcAft>
              </a:pPr>
              <a:t>29/11/2022</a:t>
            </a:fld>
            <a:endParaRPr lang="en-US"/>
          </a:p>
        </p:txBody>
      </p:sp>
      <p:graphicFrame>
        <p:nvGraphicFramePr>
          <p:cNvPr id="7" name="Espace réservé du contenu 4">
            <a:extLst>
              <a:ext uri="{FF2B5EF4-FFF2-40B4-BE49-F238E27FC236}">
                <a16:creationId xmlns:a16="http://schemas.microsoft.com/office/drawing/2014/main" id="{28AE6DE1-B2B2-FEB7-8F40-06450F9A79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471272"/>
              </p:ext>
            </p:extLst>
          </p:nvPr>
        </p:nvGraphicFramePr>
        <p:xfrm>
          <a:off x="1066800" y="2103120"/>
          <a:ext cx="10058400" cy="3849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Image 3">
            <a:extLst>
              <a:ext uri="{FF2B5EF4-FFF2-40B4-BE49-F238E27FC236}">
                <a16:creationId xmlns:a16="http://schemas.microsoft.com/office/drawing/2014/main" id="{F3B73FB9-1E57-3680-9B51-8337913DDA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431" y="2889530"/>
            <a:ext cx="755257" cy="755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941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rtlCol="0">
            <a:normAutofit/>
          </a:bodyPr>
          <a:lstStyle/>
          <a:p>
            <a:pPr algn="ctr" rtl="0"/>
            <a:r>
              <a:rPr lang="fr" dirty="0"/>
              <a:t>III. Application Test</a:t>
            </a:r>
            <a:br>
              <a:rPr lang="fr" dirty="0"/>
            </a:br>
            <a:r>
              <a:rPr lang="fr" sz="2800" dirty="0"/>
              <a:t>API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50D5CC64-09C7-336D-A70D-192E8F3AD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Pas de </a:t>
            </a:r>
            <a:r>
              <a:rPr lang="fr-FR" dirty="0" err="1"/>
              <a:t>User_id</a:t>
            </a:r>
            <a:r>
              <a:rPr lang="fr-FR" dirty="0"/>
              <a:t> :</a:t>
            </a:r>
          </a:p>
          <a:p>
            <a:pPr lvl="1"/>
            <a:r>
              <a:rPr lang="en-US" dirty="0"/>
              <a:t>"</a:t>
            </a:r>
            <a:r>
              <a:rPr lang="fr-FR" dirty="0"/>
              <a:t>http </a:t>
            </a:r>
            <a:r>
              <a:rPr lang="fr-FR" dirty="0" err="1"/>
              <a:t>response</a:t>
            </a:r>
            <a:r>
              <a:rPr lang="fr-FR" dirty="0"/>
              <a:t> </a:t>
            </a:r>
            <a:r>
              <a:rPr lang="fr-FR" dirty="0" err="1"/>
              <a:t>successful</a:t>
            </a:r>
            <a:r>
              <a:rPr lang="fr-FR" dirty="0"/>
              <a:t> : </a:t>
            </a:r>
            <a:r>
              <a:rPr lang="fr-FR" dirty="0" err="1"/>
              <a:t>please</a:t>
            </a:r>
            <a:r>
              <a:rPr lang="fr-FR" dirty="0"/>
              <a:t> </a:t>
            </a:r>
            <a:r>
              <a:rPr lang="fr-FR" dirty="0" err="1"/>
              <a:t>provide</a:t>
            </a:r>
            <a:r>
              <a:rPr lang="fr-FR" dirty="0"/>
              <a:t> a user id to </a:t>
            </a:r>
            <a:r>
              <a:rPr lang="fr-FR" dirty="0" err="1"/>
              <a:t>obtain</a:t>
            </a:r>
            <a:r>
              <a:rPr lang="fr-FR" dirty="0"/>
              <a:t> a recommandation</a:t>
            </a:r>
            <a:r>
              <a:rPr lang="en-US" dirty="0"/>
              <a:t>"</a:t>
            </a:r>
            <a:endParaRPr lang="fr-FR" dirty="0"/>
          </a:p>
          <a:p>
            <a:r>
              <a:rPr lang="fr-FR" dirty="0" err="1"/>
              <a:t>User_id</a:t>
            </a:r>
            <a:r>
              <a:rPr lang="fr-FR" dirty="0"/>
              <a:t> non reconnue :</a:t>
            </a:r>
          </a:p>
          <a:p>
            <a:pPr lvl="1"/>
            <a:r>
              <a:rPr lang="en-US" dirty="0"/>
              <a:t>"Found no user with this id"</a:t>
            </a:r>
            <a:endParaRPr lang="fr-FR" dirty="0"/>
          </a:p>
          <a:p>
            <a:r>
              <a:rPr lang="fr-FR" dirty="0" err="1"/>
              <a:t>User_id</a:t>
            </a:r>
            <a:r>
              <a:rPr lang="fr-FR" dirty="0"/>
              <a:t> reconnue</a:t>
            </a:r>
          </a:p>
          <a:p>
            <a:pPr lvl="1"/>
            <a:r>
              <a:rPr lang="fr-FR" dirty="0"/>
              <a:t>Récupération des 5 meilleurs articles et calcul de l’article moyen</a:t>
            </a:r>
          </a:p>
          <a:p>
            <a:pPr lvl="1"/>
            <a:r>
              <a:rPr lang="fr-FR" dirty="0"/>
              <a:t>Calcul des similarités</a:t>
            </a:r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38264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rtlCol="0">
            <a:normAutofit/>
          </a:bodyPr>
          <a:lstStyle/>
          <a:p>
            <a:pPr algn="ctr" rtl="0"/>
            <a:r>
              <a:rPr lang="fr"/>
              <a:t>III. Application Test</a:t>
            </a:r>
            <a:br>
              <a:rPr lang="fr"/>
            </a:br>
            <a:r>
              <a:rPr lang="fr" sz="2800"/>
              <a:t>API</a:t>
            </a:r>
            <a:endParaRPr lang="fr" sz="2800" dirty="0"/>
          </a:p>
        </p:txBody>
      </p:sp>
      <p:graphicFrame>
        <p:nvGraphicFramePr>
          <p:cNvPr id="6" name="Diagramme 5">
            <a:extLst>
              <a:ext uri="{FF2B5EF4-FFF2-40B4-BE49-F238E27FC236}">
                <a16:creationId xmlns:a16="http://schemas.microsoft.com/office/drawing/2014/main" id="{050960F5-78E8-A9A4-4DEA-A1BD999959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0817326"/>
              </p:ext>
            </p:extLst>
          </p:nvPr>
        </p:nvGraphicFramePr>
        <p:xfrm>
          <a:off x="671639" y="801111"/>
          <a:ext cx="10705763" cy="53372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32853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5252" y="2275167"/>
            <a:ext cx="8933688" cy="2406895"/>
          </a:xfrm>
        </p:spPr>
        <p:txBody>
          <a:bodyPr rtlCol="0" anchor="ctr">
            <a:normAutofit/>
          </a:bodyPr>
          <a:lstStyle/>
          <a:p>
            <a:pPr rtl="0"/>
            <a:r>
              <a:rPr lang="fr" dirty="0"/>
              <a:t>III. Application Test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80C4EF1-9455-21A7-BC45-E260BCEA8C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/>
          <a:lstStyle/>
          <a:p>
            <a:r>
              <a:rPr lang="fr" dirty="0"/>
              <a:t>Démonstration</a:t>
            </a:r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AFBD4B61-0ADB-7A16-C60E-B03A78FC48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57CE27EF-4081-4F92-AC85-8FD255C3955B}" type="datetime1">
              <a:rPr lang="fr-FR" smtClean="0"/>
              <a:pPr rtl="0">
                <a:spcAft>
                  <a:spcPts val="600"/>
                </a:spcAft>
              </a:pPr>
              <a:t>29/11/2022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4248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rtlCol="0">
            <a:normAutofit/>
          </a:bodyPr>
          <a:lstStyle/>
          <a:p>
            <a:pPr algn="ctr" rtl="0"/>
            <a:r>
              <a:rPr lang="fr" dirty="0"/>
              <a:t>IV. Architecture cible</a:t>
            </a:r>
            <a:endParaRPr lang="fr" sz="2400" dirty="0"/>
          </a:p>
        </p:txBody>
      </p:sp>
      <p:sp>
        <p:nvSpPr>
          <p:cNvPr id="12" name="Organigramme : Alternative 11">
            <a:extLst>
              <a:ext uri="{FF2B5EF4-FFF2-40B4-BE49-F238E27FC236}">
                <a16:creationId xmlns:a16="http://schemas.microsoft.com/office/drawing/2014/main" id="{9519CFFA-6E4D-2D1A-F3CD-0014DDDDD843}"/>
              </a:ext>
            </a:extLst>
          </p:cNvPr>
          <p:cNvSpPr/>
          <p:nvPr/>
        </p:nvSpPr>
        <p:spPr>
          <a:xfrm>
            <a:off x="2525332" y="2025031"/>
            <a:ext cx="2327810" cy="1060056"/>
          </a:xfrm>
          <a:prstGeom prst="flowChartAlternate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API Recommandation</a:t>
            </a:r>
          </a:p>
          <a:p>
            <a:pPr algn="ctr"/>
            <a:r>
              <a:rPr lang="fr-FR" dirty="0"/>
              <a:t>Azure </a:t>
            </a:r>
            <a:r>
              <a:rPr lang="fr-FR" dirty="0" err="1"/>
              <a:t>Function</a:t>
            </a:r>
            <a:endParaRPr lang="fr-FR" dirty="0"/>
          </a:p>
        </p:txBody>
      </p:sp>
      <p:sp>
        <p:nvSpPr>
          <p:cNvPr id="13" name="Organigramme : Alternative 12">
            <a:extLst>
              <a:ext uri="{FF2B5EF4-FFF2-40B4-BE49-F238E27FC236}">
                <a16:creationId xmlns:a16="http://schemas.microsoft.com/office/drawing/2014/main" id="{214CF70E-293F-67F4-BC84-664DA3F7AF9F}"/>
              </a:ext>
            </a:extLst>
          </p:cNvPr>
          <p:cNvSpPr/>
          <p:nvPr/>
        </p:nvSpPr>
        <p:spPr>
          <a:xfrm>
            <a:off x="8865674" y="3867930"/>
            <a:ext cx="2483401" cy="849508"/>
          </a:xfrm>
          <a:prstGeom prst="flowChartAlternate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/>
              <a:t>Word-</a:t>
            </a:r>
            <a:r>
              <a:rPr lang="fr-FR" sz="1600" b="1" dirty="0" err="1"/>
              <a:t>embedding</a:t>
            </a:r>
            <a:endParaRPr lang="fr-FR" sz="1600" b="1" dirty="0"/>
          </a:p>
          <a:p>
            <a:pPr algn="ctr"/>
            <a:r>
              <a:rPr lang="fr-FR" sz="1600" dirty="0"/>
              <a:t>Azure Blob Storage</a:t>
            </a:r>
          </a:p>
        </p:txBody>
      </p:sp>
      <p:sp>
        <p:nvSpPr>
          <p:cNvPr id="14" name="Organigramme : Alternative 13">
            <a:extLst>
              <a:ext uri="{FF2B5EF4-FFF2-40B4-BE49-F238E27FC236}">
                <a16:creationId xmlns:a16="http://schemas.microsoft.com/office/drawing/2014/main" id="{BCB38139-673B-365B-4FE6-0466913AE0C5}"/>
              </a:ext>
            </a:extLst>
          </p:cNvPr>
          <p:cNvSpPr/>
          <p:nvPr/>
        </p:nvSpPr>
        <p:spPr>
          <a:xfrm>
            <a:off x="6277456" y="3867931"/>
            <a:ext cx="2225308" cy="849507"/>
          </a:xfrm>
          <a:prstGeom prst="flowChartAlternate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/>
              <a:t>User ratings</a:t>
            </a:r>
          </a:p>
          <a:p>
            <a:pPr algn="ctr"/>
            <a:r>
              <a:rPr lang="fr-FR" sz="1600" dirty="0"/>
              <a:t>Azure Blob Storage</a:t>
            </a:r>
          </a:p>
        </p:txBody>
      </p:sp>
      <p:sp>
        <p:nvSpPr>
          <p:cNvPr id="15" name="Organigramme : Alternative 14">
            <a:extLst>
              <a:ext uri="{FF2B5EF4-FFF2-40B4-BE49-F238E27FC236}">
                <a16:creationId xmlns:a16="http://schemas.microsoft.com/office/drawing/2014/main" id="{730BB3A1-07D9-1678-808A-A364B85BD14B}"/>
              </a:ext>
            </a:extLst>
          </p:cNvPr>
          <p:cNvSpPr/>
          <p:nvPr/>
        </p:nvSpPr>
        <p:spPr>
          <a:xfrm>
            <a:off x="7548837" y="2080662"/>
            <a:ext cx="2555735" cy="948792"/>
          </a:xfrm>
          <a:prstGeom prst="flowChartAlternate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User Recommandation</a:t>
            </a:r>
          </a:p>
          <a:p>
            <a:pPr algn="ctr"/>
            <a:r>
              <a:rPr lang="fr-FR" dirty="0"/>
              <a:t>Azure Blob Storage</a:t>
            </a:r>
          </a:p>
        </p:txBody>
      </p:sp>
      <p:sp>
        <p:nvSpPr>
          <p:cNvPr id="16" name="Organigramme : Connecteur page suivante 15">
            <a:extLst>
              <a:ext uri="{FF2B5EF4-FFF2-40B4-BE49-F238E27FC236}">
                <a16:creationId xmlns:a16="http://schemas.microsoft.com/office/drawing/2014/main" id="{9CED8219-86EB-17AD-8D86-930CD442760C}"/>
              </a:ext>
            </a:extLst>
          </p:cNvPr>
          <p:cNvSpPr/>
          <p:nvPr/>
        </p:nvSpPr>
        <p:spPr>
          <a:xfrm>
            <a:off x="583578" y="5259919"/>
            <a:ext cx="1459439" cy="797975"/>
          </a:xfrm>
          <a:prstGeom prst="flowChartOffpage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Nouvel article</a:t>
            </a:r>
          </a:p>
        </p:txBody>
      </p:sp>
      <p:sp>
        <p:nvSpPr>
          <p:cNvPr id="17" name="Organigramme : Alternative 16">
            <a:extLst>
              <a:ext uri="{FF2B5EF4-FFF2-40B4-BE49-F238E27FC236}">
                <a16:creationId xmlns:a16="http://schemas.microsoft.com/office/drawing/2014/main" id="{D23100CA-B61F-61C1-BB8A-C71652F66569}"/>
              </a:ext>
            </a:extLst>
          </p:cNvPr>
          <p:cNvSpPr/>
          <p:nvPr/>
        </p:nvSpPr>
        <p:spPr>
          <a:xfrm>
            <a:off x="6264438" y="5180804"/>
            <a:ext cx="2251343" cy="900443"/>
          </a:xfrm>
          <a:prstGeom prst="flowChartAlternate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API </a:t>
            </a:r>
          </a:p>
          <a:p>
            <a:pPr algn="ctr"/>
            <a:r>
              <a:rPr lang="fr-FR" b="1" dirty="0"/>
              <a:t>ajout d’article</a:t>
            </a:r>
          </a:p>
          <a:p>
            <a:pPr algn="ctr"/>
            <a:r>
              <a:rPr lang="fr-FR" dirty="0"/>
              <a:t>Azure </a:t>
            </a:r>
            <a:r>
              <a:rPr lang="fr-FR" dirty="0" err="1"/>
              <a:t>Function</a:t>
            </a:r>
            <a:endParaRPr lang="fr-FR" dirty="0"/>
          </a:p>
        </p:txBody>
      </p:sp>
      <p:sp>
        <p:nvSpPr>
          <p:cNvPr id="27" name="Organigramme : Connecteur page suivante 26">
            <a:extLst>
              <a:ext uri="{FF2B5EF4-FFF2-40B4-BE49-F238E27FC236}">
                <a16:creationId xmlns:a16="http://schemas.microsoft.com/office/drawing/2014/main" id="{21C9C4FA-5843-5AF6-4544-B769FDDE5D5D}"/>
              </a:ext>
            </a:extLst>
          </p:cNvPr>
          <p:cNvSpPr/>
          <p:nvPr/>
        </p:nvSpPr>
        <p:spPr>
          <a:xfrm>
            <a:off x="537160" y="2156071"/>
            <a:ext cx="1459439" cy="797975"/>
          </a:xfrm>
          <a:prstGeom prst="flowChartOffpage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Nouvelle session</a:t>
            </a:r>
          </a:p>
        </p:txBody>
      </p: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09F1DB21-9E50-5247-2BA2-FBE03F541D55}"/>
              </a:ext>
            </a:extLst>
          </p:cNvPr>
          <p:cNvCxnSpPr>
            <a:cxnSpLocks/>
            <a:stCxn id="27" idx="3"/>
            <a:endCxn id="12" idx="1"/>
          </p:cNvCxnSpPr>
          <p:nvPr/>
        </p:nvCxnSpPr>
        <p:spPr>
          <a:xfrm>
            <a:off x="1996599" y="2555059"/>
            <a:ext cx="5287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5646FA4E-7FFD-FC92-6930-F0837B6E6877}"/>
              </a:ext>
            </a:extLst>
          </p:cNvPr>
          <p:cNvSpPr/>
          <p:nvPr/>
        </p:nvSpPr>
        <p:spPr>
          <a:xfrm>
            <a:off x="2525332" y="5236563"/>
            <a:ext cx="2327810" cy="84468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Globo.com</a:t>
            </a:r>
          </a:p>
        </p:txBody>
      </p:sp>
      <p:cxnSp>
        <p:nvCxnSpPr>
          <p:cNvPr id="90" name="Connecteur droit avec flèche 89">
            <a:extLst>
              <a:ext uri="{FF2B5EF4-FFF2-40B4-BE49-F238E27FC236}">
                <a16:creationId xmlns:a16="http://schemas.microsoft.com/office/drawing/2014/main" id="{94FA7C42-FDC5-73B7-B9B4-2673C732EA7E}"/>
              </a:ext>
            </a:extLst>
          </p:cNvPr>
          <p:cNvCxnSpPr>
            <a:cxnSpLocks/>
            <a:stCxn id="16" idx="3"/>
            <a:endCxn id="57" idx="1"/>
          </p:cNvCxnSpPr>
          <p:nvPr/>
        </p:nvCxnSpPr>
        <p:spPr>
          <a:xfrm flipV="1">
            <a:off x="2043017" y="5658905"/>
            <a:ext cx="482315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4" name="Connecteur droit avec flèche 93">
            <a:extLst>
              <a:ext uri="{FF2B5EF4-FFF2-40B4-BE49-F238E27FC236}">
                <a16:creationId xmlns:a16="http://schemas.microsoft.com/office/drawing/2014/main" id="{CAEE4502-DE44-BDF9-1730-CB7F849C3917}"/>
              </a:ext>
            </a:extLst>
          </p:cNvPr>
          <p:cNvCxnSpPr>
            <a:cxnSpLocks/>
            <a:stCxn id="57" idx="3"/>
            <a:endCxn id="17" idx="1"/>
          </p:cNvCxnSpPr>
          <p:nvPr/>
        </p:nvCxnSpPr>
        <p:spPr>
          <a:xfrm flipV="1">
            <a:off x="4853142" y="5631026"/>
            <a:ext cx="1411296" cy="27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9" name="Connecteur : en angle 98">
            <a:extLst>
              <a:ext uri="{FF2B5EF4-FFF2-40B4-BE49-F238E27FC236}">
                <a16:creationId xmlns:a16="http://schemas.microsoft.com/office/drawing/2014/main" id="{1BAF14EB-B754-1CF8-4928-8843A0ECC1C7}"/>
              </a:ext>
            </a:extLst>
          </p:cNvPr>
          <p:cNvCxnSpPr>
            <a:cxnSpLocks/>
            <a:stCxn id="17" idx="3"/>
            <a:endCxn id="13" idx="2"/>
          </p:cNvCxnSpPr>
          <p:nvPr/>
        </p:nvCxnSpPr>
        <p:spPr>
          <a:xfrm flipV="1">
            <a:off x="8515781" y="4717438"/>
            <a:ext cx="1591594" cy="913588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2" name="Connecteur : en angle 101">
            <a:extLst>
              <a:ext uri="{FF2B5EF4-FFF2-40B4-BE49-F238E27FC236}">
                <a16:creationId xmlns:a16="http://schemas.microsoft.com/office/drawing/2014/main" id="{50D436A0-EDCE-FBFB-2096-2AAC4DDDF182}"/>
              </a:ext>
            </a:extLst>
          </p:cNvPr>
          <p:cNvCxnSpPr>
            <a:stCxn id="12" idx="3"/>
            <a:endCxn id="15" idx="1"/>
          </p:cNvCxnSpPr>
          <p:nvPr/>
        </p:nvCxnSpPr>
        <p:spPr>
          <a:xfrm flipV="1">
            <a:off x="4853142" y="2555058"/>
            <a:ext cx="2695695" cy="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9" name="Connecteur droit avec flèche 108">
            <a:extLst>
              <a:ext uri="{FF2B5EF4-FFF2-40B4-BE49-F238E27FC236}">
                <a16:creationId xmlns:a16="http://schemas.microsoft.com/office/drawing/2014/main" id="{3F88F3FD-CD01-0071-66AD-AEE9CD3D94C0}"/>
              </a:ext>
            </a:extLst>
          </p:cNvPr>
          <p:cNvCxnSpPr>
            <a:cxnSpLocks/>
            <a:stCxn id="12" idx="2"/>
            <a:endCxn id="57" idx="0"/>
          </p:cNvCxnSpPr>
          <p:nvPr/>
        </p:nvCxnSpPr>
        <p:spPr>
          <a:xfrm>
            <a:off x="3689237" y="3085087"/>
            <a:ext cx="0" cy="2151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6" name="Connecteur droit avec flèche 115">
            <a:extLst>
              <a:ext uri="{FF2B5EF4-FFF2-40B4-BE49-F238E27FC236}">
                <a16:creationId xmlns:a16="http://schemas.microsoft.com/office/drawing/2014/main" id="{5EE1C4A9-9418-AF98-1A54-5BC7F70A633F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4310239" y="4292685"/>
            <a:ext cx="1967217" cy="943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1" name="Connecteur : en angle 120">
            <a:extLst>
              <a:ext uri="{FF2B5EF4-FFF2-40B4-BE49-F238E27FC236}">
                <a16:creationId xmlns:a16="http://schemas.microsoft.com/office/drawing/2014/main" id="{DB8AF24B-7252-B50D-46EF-813978327F35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rot="5400000" flipH="1" flipV="1">
            <a:off x="7689169" y="2730396"/>
            <a:ext cx="838477" cy="14365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2" name="Connecteur : en angle 121">
            <a:extLst>
              <a:ext uri="{FF2B5EF4-FFF2-40B4-BE49-F238E27FC236}">
                <a16:creationId xmlns:a16="http://schemas.microsoft.com/office/drawing/2014/main" id="{EF8EF840-F730-8404-8F21-71042E693A6D}"/>
              </a:ext>
            </a:extLst>
          </p:cNvPr>
          <p:cNvCxnSpPr>
            <a:cxnSpLocks/>
            <a:stCxn id="13" idx="0"/>
            <a:endCxn id="15" idx="2"/>
          </p:cNvCxnSpPr>
          <p:nvPr/>
        </p:nvCxnSpPr>
        <p:spPr>
          <a:xfrm rot="16200000" flipV="1">
            <a:off x="9047802" y="2808357"/>
            <a:ext cx="838476" cy="12806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46" name="Image 145">
            <a:extLst>
              <a:ext uri="{FF2B5EF4-FFF2-40B4-BE49-F238E27FC236}">
                <a16:creationId xmlns:a16="http://schemas.microsoft.com/office/drawing/2014/main" id="{F4078081-3AD6-E89D-B22E-A14FB7FC0E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336" y="2101724"/>
            <a:ext cx="349494" cy="349494"/>
          </a:xfrm>
          <a:prstGeom prst="rect">
            <a:avLst/>
          </a:prstGeom>
        </p:spPr>
      </p:pic>
      <p:pic>
        <p:nvPicPr>
          <p:cNvPr id="147" name="Image 146">
            <a:extLst>
              <a:ext uri="{FF2B5EF4-FFF2-40B4-BE49-F238E27FC236}">
                <a16:creationId xmlns:a16="http://schemas.microsoft.com/office/drawing/2014/main" id="{B63B0987-46C1-D149-8E8B-982660625F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281" y="5236563"/>
            <a:ext cx="349494" cy="349494"/>
          </a:xfrm>
          <a:prstGeom prst="rect">
            <a:avLst/>
          </a:prstGeom>
        </p:spPr>
      </p:pic>
      <p:pic>
        <p:nvPicPr>
          <p:cNvPr id="152" name="Image 151">
            <a:extLst>
              <a:ext uri="{FF2B5EF4-FFF2-40B4-BE49-F238E27FC236}">
                <a16:creationId xmlns:a16="http://schemas.microsoft.com/office/drawing/2014/main" id="{09D8F22E-8888-724C-BF73-8FD000337F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144" y="3968285"/>
            <a:ext cx="370722" cy="370722"/>
          </a:xfrm>
          <a:prstGeom prst="rect">
            <a:avLst/>
          </a:prstGeom>
        </p:spPr>
      </p:pic>
      <p:pic>
        <p:nvPicPr>
          <p:cNvPr id="153" name="Image 152">
            <a:extLst>
              <a:ext uri="{FF2B5EF4-FFF2-40B4-BE49-F238E27FC236}">
                <a16:creationId xmlns:a16="http://schemas.microsoft.com/office/drawing/2014/main" id="{769BC0EA-8A24-99FB-0682-0981EA6BD7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5674" y="3968285"/>
            <a:ext cx="370722" cy="370722"/>
          </a:xfrm>
          <a:prstGeom prst="rect">
            <a:avLst/>
          </a:prstGeom>
        </p:spPr>
      </p:pic>
      <p:pic>
        <p:nvPicPr>
          <p:cNvPr id="154" name="Image 153">
            <a:extLst>
              <a:ext uri="{FF2B5EF4-FFF2-40B4-BE49-F238E27FC236}">
                <a16:creationId xmlns:a16="http://schemas.microsoft.com/office/drawing/2014/main" id="{5EC7109E-7C45-A162-D6B5-EF055D104E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9926" y="2111764"/>
            <a:ext cx="370722" cy="37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2839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rtlCol="0">
            <a:normAutofit/>
          </a:bodyPr>
          <a:lstStyle/>
          <a:p>
            <a:pPr algn="ctr" rtl="0"/>
            <a:r>
              <a:rPr lang="fr"/>
              <a:t>Title Lorem Ipsum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7536157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rtlCol="0">
            <a:normAutofit/>
          </a:bodyPr>
          <a:lstStyle/>
          <a:p>
            <a:pPr algn="ctr" rtl="0"/>
            <a:r>
              <a:rPr lang="fr" dirty="0"/>
              <a:t>Sommaire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40ADF3E-3675-04E8-7F90-E2043709E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indent="-400050">
              <a:buFont typeface="+mj-lt"/>
              <a:buAutoNum type="romanUcPeriod"/>
            </a:pPr>
            <a:r>
              <a:rPr lang="fr-FR" sz="2400" dirty="0"/>
              <a:t>Présentation du problème</a:t>
            </a:r>
          </a:p>
          <a:p>
            <a:pPr marL="400050" indent="-400050">
              <a:buFont typeface="+mj-lt"/>
              <a:buAutoNum type="romanUcPeriod"/>
            </a:pPr>
            <a:r>
              <a:rPr lang="fr-FR" sz="2400" dirty="0"/>
              <a:t>Modèle de recommandation :</a:t>
            </a:r>
          </a:p>
          <a:p>
            <a:pPr marL="674370" lvl="1" indent="-400050">
              <a:buFont typeface="+mj-lt"/>
              <a:buAutoNum type="alphaLcPeriod"/>
            </a:pPr>
            <a:r>
              <a:rPr lang="fr-FR" sz="2400" dirty="0"/>
              <a:t>Collaborative </a:t>
            </a:r>
            <a:r>
              <a:rPr lang="fr-FR" sz="2400" dirty="0" err="1"/>
              <a:t>Filtering</a:t>
            </a:r>
            <a:endParaRPr lang="fr-FR" sz="2400" dirty="0"/>
          </a:p>
          <a:p>
            <a:pPr marL="674370" lvl="1" indent="-400050">
              <a:buFont typeface="+mj-lt"/>
              <a:buAutoNum type="alphaLcPeriod"/>
            </a:pPr>
            <a:r>
              <a:rPr lang="fr-FR" sz="2400" dirty="0"/>
              <a:t>Content-</a:t>
            </a:r>
            <a:r>
              <a:rPr lang="fr-FR" sz="2400" dirty="0" err="1"/>
              <a:t>based</a:t>
            </a:r>
            <a:r>
              <a:rPr lang="fr-FR" sz="2400" dirty="0"/>
              <a:t> </a:t>
            </a:r>
            <a:r>
              <a:rPr lang="fr-FR" sz="2400" dirty="0" err="1"/>
              <a:t>Filtering</a:t>
            </a:r>
            <a:endParaRPr lang="fr-FR" sz="2400" dirty="0"/>
          </a:p>
          <a:p>
            <a:pPr marL="400050" indent="-400050">
              <a:buFont typeface="+mj-lt"/>
              <a:buAutoNum type="romanUcPeriod"/>
            </a:pPr>
            <a:r>
              <a:rPr lang="fr-FR" sz="2400" dirty="0"/>
              <a:t>Application Test</a:t>
            </a:r>
          </a:p>
          <a:p>
            <a:pPr marL="400050" indent="-400050">
              <a:buFont typeface="+mj-lt"/>
              <a:buAutoNum type="romanUcPeriod"/>
            </a:pPr>
            <a:r>
              <a:rPr lang="fr-FR" sz="2400" dirty="0"/>
              <a:t>Architecture cible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69449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fr" dirty="0"/>
              <a:t>I. Présentation du problème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D594CE67-36E1-A280-24DC-055857112F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56794" y="6035040"/>
            <a:ext cx="2893045" cy="365760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802FE938-1586-4780-B61A-DD3B60BAB93C}" type="datetime1">
              <a:rPr lang="fr-FR" smtClean="0"/>
              <a:pPr rtl="0">
                <a:spcAft>
                  <a:spcPts val="600"/>
                </a:spcAft>
              </a:pPr>
              <a:t>29/11/2022</a:t>
            </a:fld>
            <a:endParaRPr lang="en-US"/>
          </a:p>
        </p:txBody>
      </p:sp>
      <p:graphicFrame>
        <p:nvGraphicFramePr>
          <p:cNvPr id="6" name="Espace réservé du contenu 3">
            <a:extLst>
              <a:ext uri="{FF2B5EF4-FFF2-40B4-BE49-F238E27FC236}">
                <a16:creationId xmlns:a16="http://schemas.microsoft.com/office/drawing/2014/main" id="{56D18095-E9EA-D9B5-1DBB-A1C25D1BAC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9001066"/>
              </p:ext>
            </p:extLst>
          </p:nvPr>
        </p:nvGraphicFramePr>
        <p:xfrm>
          <a:off x="1285285" y="2654188"/>
          <a:ext cx="9153441" cy="32823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9" name="Rectangle : coins arrondis 4">
            <a:extLst>
              <a:ext uri="{FF2B5EF4-FFF2-40B4-BE49-F238E27FC236}">
                <a16:creationId xmlns:a16="http://schemas.microsoft.com/office/drawing/2014/main" id="{36B42877-EB9F-C6A6-C0BE-E3D4B5C73E97}"/>
              </a:ext>
            </a:extLst>
          </p:cNvPr>
          <p:cNvSpPr txBox="1"/>
          <p:nvPr/>
        </p:nvSpPr>
        <p:spPr>
          <a:xfrm>
            <a:off x="1635939" y="1741521"/>
            <a:ext cx="9053639" cy="74230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spcFirstLastPara="0" vert="horz" wrap="square" lIns="91440" tIns="45720" rIns="91440" bIns="45720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2400" kern="1200" dirty="0"/>
              <a:t>Développement d’une application de recommandation</a:t>
            </a:r>
            <a:endParaRPr lang="en-US" sz="2400" kern="1200" dirty="0"/>
          </a:p>
        </p:txBody>
      </p:sp>
    </p:spTree>
    <p:extLst>
      <p:ext uri="{BB962C8B-B14F-4D97-AF65-F5344CB8AC3E}">
        <p14:creationId xmlns:p14="http://schemas.microsoft.com/office/powerpoint/2010/main" val="3584230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/>
          <a:p>
            <a:pPr rtl="0">
              <a:lnSpc>
                <a:spcPct val="90000"/>
              </a:lnSpc>
            </a:pPr>
            <a:r>
              <a:rPr lang="fr" sz="2700" dirty="0"/>
              <a:t>II. Modèle de recommandation</a:t>
            </a:r>
            <a:br>
              <a:rPr lang="fr" sz="2700" dirty="0"/>
            </a:br>
            <a:endParaRPr lang="fr" sz="2700" dirty="0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C3D13299-2C26-7342-388D-2116004E96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/>
          <a:lstStyle/>
          <a:p>
            <a:r>
              <a:rPr lang="fr" sz="1800" dirty="0"/>
              <a:t>Méthodologie</a:t>
            </a:r>
            <a:endParaRPr lang="en-US" dirty="0"/>
          </a:p>
        </p:txBody>
      </p:sp>
      <p:sp>
        <p:nvSpPr>
          <p:cNvPr id="15" name="Date Placeholder 4">
            <a:extLst>
              <a:ext uri="{FF2B5EF4-FFF2-40B4-BE49-F238E27FC236}">
                <a16:creationId xmlns:a16="http://schemas.microsoft.com/office/drawing/2014/main" id="{9BC64EA6-B68D-9BCA-9026-D99CF00BD1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F7B0F5FB-B743-44F1-84BA-99C248DB6023}" type="datetime1">
              <a:rPr lang="fr-FR" smtClean="0"/>
              <a:pPr rtl="0">
                <a:spcAft>
                  <a:spcPts val="600"/>
                </a:spcAft>
              </a:pPr>
              <a:t>29/11/2022</a:t>
            </a:fld>
            <a:endParaRPr lang="en-US"/>
          </a:p>
        </p:txBody>
      </p:sp>
      <p:graphicFrame>
        <p:nvGraphicFramePr>
          <p:cNvPr id="9" name="Espace réservé du contenu 3">
            <a:extLst>
              <a:ext uri="{FF2B5EF4-FFF2-40B4-BE49-F238E27FC236}">
                <a16:creationId xmlns:a16="http://schemas.microsoft.com/office/drawing/2014/main" id="{58615CF1-6E81-2E31-9E61-707825A7A2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4015499"/>
              </p:ext>
            </p:extLst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74142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rtlCol="0">
            <a:normAutofit/>
          </a:bodyPr>
          <a:lstStyle/>
          <a:p>
            <a:pPr algn="ctr" rtl="0"/>
            <a:r>
              <a:rPr lang="fr" dirty="0"/>
              <a:t>II. Modèle de recommandation</a:t>
            </a:r>
            <a:br>
              <a:rPr lang="fr" dirty="0"/>
            </a:br>
            <a:r>
              <a:rPr lang="fr" sz="2400" dirty="0"/>
              <a:t>Collaborative Filtering</a:t>
            </a:r>
            <a:endParaRPr lang="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15C8DF2-BC1A-19A1-AA09-DAAFB4E5B5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478" b="58521"/>
          <a:stretch/>
        </p:blipFill>
        <p:spPr>
          <a:xfrm>
            <a:off x="3402553" y="1967885"/>
            <a:ext cx="4903606" cy="4027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445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rtlCol="0">
            <a:normAutofit/>
          </a:bodyPr>
          <a:lstStyle/>
          <a:p>
            <a:pPr algn="ctr" rtl="0"/>
            <a:r>
              <a:rPr lang="fr" dirty="0"/>
              <a:t>II. Modèle de recommandation</a:t>
            </a:r>
            <a:br>
              <a:rPr lang="fr" dirty="0"/>
            </a:br>
            <a:r>
              <a:rPr lang="fr" sz="2400" dirty="0"/>
              <a:t>Collaborative Filtering</a:t>
            </a:r>
            <a:endParaRPr lang="fr" dirty="0"/>
          </a:p>
        </p:txBody>
      </p:sp>
      <p:sp>
        <p:nvSpPr>
          <p:cNvPr id="7" name="Espace réservé du contenu 3">
            <a:extLst>
              <a:ext uri="{FF2B5EF4-FFF2-40B4-BE49-F238E27FC236}">
                <a16:creationId xmlns:a16="http://schemas.microsoft.com/office/drawing/2014/main" id="{04C3EB55-02EF-70E8-2245-010B34640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3849624"/>
          </a:xfrm>
        </p:spPr>
        <p:txBody>
          <a:bodyPr>
            <a:normAutofit/>
          </a:bodyPr>
          <a:lstStyle/>
          <a:p>
            <a:r>
              <a:rPr lang="fr-FR" sz="1600" dirty="0"/>
              <a:t>Métrique pour évaluer l’attrait d’un utilisateur pour un article :</a:t>
            </a:r>
          </a:p>
          <a:p>
            <a:pPr lvl="1"/>
            <a:r>
              <a:rPr lang="fr-FR" sz="1200" i="1" dirty="0" err="1"/>
              <a:t>art_rating</a:t>
            </a:r>
            <a:r>
              <a:rPr lang="fr-FR" sz="1200" i="1" dirty="0"/>
              <a:t> </a:t>
            </a:r>
            <a:r>
              <a:rPr lang="fr-FR" sz="1200" dirty="0"/>
              <a:t>: Cliques de l’utilisateur sur l’articles / cliques totaux de l’utilisateur</a:t>
            </a:r>
          </a:p>
          <a:p>
            <a:pPr lvl="1"/>
            <a:r>
              <a:rPr lang="fr-FR" sz="1200" i="1" dirty="0" err="1"/>
              <a:t>cat_rating</a:t>
            </a:r>
            <a:r>
              <a:rPr lang="fr-FR" sz="1200" i="1" dirty="0"/>
              <a:t> </a:t>
            </a:r>
            <a:r>
              <a:rPr lang="fr-FR" sz="1200" dirty="0"/>
              <a:t>: Cliques de l’utilisateur sur la catégorie de l’article / cliques totaux de l’utilisateur</a:t>
            </a:r>
          </a:p>
          <a:p>
            <a:pPr lvl="1"/>
            <a:r>
              <a:rPr lang="fr-FR" sz="1200" i="1" dirty="0" err="1"/>
              <a:t>hmean_rating</a:t>
            </a:r>
            <a:r>
              <a:rPr lang="fr-FR" sz="1200" i="1" dirty="0"/>
              <a:t> </a:t>
            </a:r>
            <a:r>
              <a:rPr lang="fr-FR" sz="1200" dirty="0"/>
              <a:t>: Moyenne harmonique de ces deux métriques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5E3B7B33-D962-E627-F782-737B68A76F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6528" y="3352056"/>
            <a:ext cx="3743847" cy="2600688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68EFA8C4-98F2-4E8C-36DE-461FEFF34474}"/>
              </a:ext>
            </a:extLst>
          </p:cNvPr>
          <p:cNvSpPr txBox="1"/>
          <p:nvPr/>
        </p:nvSpPr>
        <p:spPr>
          <a:xfrm>
            <a:off x="3579472" y="6041670"/>
            <a:ext cx="43979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Distribution de la métrique </a:t>
            </a:r>
            <a:r>
              <a:rPr lang="fr-FR" sz="1600" i="1" dirty="0" err="1"/>
              <a:t>hmean_rating</a:t>
            </a:r>
            <a:r>
              <a:rPr lang="fr-FR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78999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rtlCol="0">
            <a:normAutofit/>
          </a:bodyPr>
          <a:lstStyle/>
          <a:p>
            <a:pPr algn="ctr" rtl="0"/>
            <a:r>
              <a:rPr lang="fr" dirty="0"/>
              <a:t>II. Modèle de recommandation</a:t>
            </a:r>
            <a:br>
              <a:rPr lang="fr" dirty="0"/>
            </a:br>
            <a:r>
              <a:rPr lang="fr" sz="2400" dirty="0"/>
              <a:t>Collaborative Filtering</a:t>
            </a:r>
            <a:endParaRPr lang="fr" dirty="0"/>
          </a:p>
        </p:txBody>
      </p:sp>
      <p:sp>
        <p:nvSpPr>
          <p:cNvPr id="3" name="Espace réservé du contenu 3">
            <a:extLst>
              <a:ext uri="{FF2B5EF4-FFF2-40B4-BE49-F238E27FC236}">
                <a16:creationId xmlns:a16="http://schemas.microsoft.com/office/drawing/2014/main" id="{0D007121-E8E1-E7EC-4089-AFE2E6A072F7}"/>
              </a:ext>
            </a:extLst>
          </p:cNvPr>
          <p:cNvSpPr txBox="1">
            <a:spLocks/>
          </p:cNvSpPr>
          <p:nvPr/>
        </p:nvSpPr>
        <p:spPr>
          <a:xfrm>
            <a:off x="1066799" y="2286675"/>
            <a:ext cx="8732655" cy="3998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indent="0">
              <a:buNone/>
            </a:pPr>
            <a:r>
              <a:rPr lang="fr-FR" sz="1800" dirty="0"/>
              <a:t>Articles recommandés : 5 articles non lus ayant le score prédit le plus haut </a:t>
            </a:r>
          </a:p>
        </p:txBody>
      </p:sp>
      <p:graphicFrame>
        <p:nvGraphicFramePr>
          <p:cNvPr id="6" name="Tableau 7">
            <a:extLst>
              <a:ext uri="{FF2B5EF4-FFF2-40B4-BE49-F238E27FC236}">
                <a16:creationId xmlns:a16="http://schemas.microsoft.com/office/drawing/2014/main" id="{62F765CC-FDA7-8406-AD50-3BA4CE2BEE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3672530"/>
              </p:ext>
            </p:extLst>
          </p:nvPr>
        </p:nvGraphicFramePr>
        <p:xfrm>
          <a:off x="2210024" y="3058924"/>
          <a:ext cx="8127999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20209611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1122076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8220370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Modèle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SVD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KNN-</a:t>
                      </a:r>
                      <a:r>
                        <a:rPr lang="fr-FR" dirty="0" err="1"/>
                        <a:t>means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927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0.0499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0.0164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9014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Précision moyenne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0.000196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0.000196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5043418"/>
                  </a:ext>
                </a:extLst>
              </a:tr>
            </a:tbl>
          </a:graphicData>
        </a:graphic>
      </p:graphicFrame>
      <p:sp>
        <p:nvSpPr>
          <p:cNvPr id="8" name="Espace réservé du contenu 3">
            <a:extLst>
              <a:ext uri="{FF2B5EF4-FFF2-40B4-BE49-F238E27FC236}">
                <a16:creationId xmlns:a16="http://schemas.microsoft.com/office/drawing/2014/main" id="{6B080E60-DF5B-2CDB-6B1B-4B529A3A633C}"/>
              </a:ext>
            </a:extLst>
          </p:cNvPr>
          <p:cNvSpPr txBox="1">
            <a:spLocks/>
          </p:cNvSpPr>
          <p:nvPr/>
        </p:nvSpPr>
        <p:spPr>
          <a:xfrm>
            <a:off x="1495676" y="4843807"/>
            <a:ext cx="8732655" cy="3998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indent="0" algn="ctr">
              <a:buNone/>
            </a:pPr>
            <a:r>
              <a:rPr lang="fr-FR" sz="1800" dirty="0"/>
              <a:t>Recommandations identiques entre SVD et KNN-</a:t>
            </a:r>
            <a:r>
              <a:rPr lang="fr-FR" sz="1800" dirty="0" err="1"/>
              <a:t>means</a:t>
            </a: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1449780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rtlCol="0">
            <a:normAutofit/>
          </a:bodyPr>
          <a:lstStyle/>
          <a:p>
            <a:pPr algn="ctr" rtl="0"/>
            <a:r>
              <a:rPr lang="fr" dirty="0"/>
              <a:t>II. Modèle de recommandation</a:t>
            </a:r>
            <a:br>
              <a:rPr lang="fr" dirty="0"/>
            </a:br>
            <a:r>
              <a:rPr lang="fr" sz="2400" dirty="0"/>
              <a:t>Content-based Filtering</a:t>
            </a:r>
            <a:endParaRPr lang="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7857DAF-F167-DB5A-0E6A-3AF2C6D2E6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15" t="49335" r="54031" b="6260"/>
          <a:stretch/>
        </p:blipFill>
        <p:spPr>
          <a:xfrm>
            <a:off x="4503963" y="2220684"/>
            <a:ext cx="3184073" cy="3758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454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/>
          <a:p>
            <a:pPr rtl="0">
              <a:lnSpc>
                <a:spcPct val="90000"/>
              </a:lnSpc>
            </a:pPr>
            <a:r>
              <a:rPr lang="fr" sz="2700" dirty="0"/>
              <a:t>II. Modèle de recommandation</a:t>
            </a:r>
            <a:br>
              <a:rPr lang="fr" sz="2700" dirty="0"/>
            </a:br>
            <a:endParaRPr lang="fr" sz="2700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AF07B14-90AD-7D94-1992-B105DF1EE5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/>
          <a:lstStyle/>
          <a:p>
            <a:r>
              <a:rPr lang="en-US" dirty="0"/>
              <a:t>Content-Based Filtering</a:t>
            </a:r>
          </a:p>
          <a:p>
            <a:endParaRPr lang="en-US" dirty="0"/>
          </a:p>
          <a:p>
            <a:r>
              <a:rPr lang="en-US" dirty="0" err="1"/>
              <a:t>Résultats</a:t>
            </a:r>
            <a:r>
              <a:rPr lang="en-US" dirty="0"/>
              <a:t> 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Date Placeholder 4">
            <a:extLst>
              <a:ext uri="{FF2B5EF4-FFF2-40B4-BE49-F238E27FC236}">
                <a16:creationId xmlns:a16="http://schemas.microsoft.com/office/drawing/2014/main" id="{F8EF8CE2-2A1E-412E-03D4-D69EA0E40C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F7B0F5FB-B743-44F1-84BA-99C248DB6023}" type="datetime1">
              <a:rPr lang="fr-FR" smtClean="0"/>
              <a:pPr rtl="0">
                <a:spcAft>
                  <a:spcPts val="600"/>
                </a:spcAft>
              </a:pPr>
              <a:t>29/11/2022</a:t>
            </a:fld>
            <a:endParaRPr lang="en-US"/>
          </a:p>
        </p:txBody>
      </p:sp>
      <p:graphicFrame>
        <p:nvGraphicFramePr>
          <p:cNvPr id="5" name="Espace réservé du contenu 4">
            <a:extLst>
              <a:ext uri="{FF2B5EF4-FFF2-40B4-BE49-F238E27FC236}">
                <a16:creationId xmlns:a16="http://schemas.microsoft.com/office/drawing/2014/main" id="{14E854F4-2453-D81A-2083-0391794216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6299264"/>
              </p:ext>
            </p:extLst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" name="Flèche : bas 16">
            <a:extLst>
              <a:ext uri="{FF2B5EF4-FFF2-40B4-BE49-F238E27FC236}">
                <a16:creationId xmlns:a16="http://schemas.microsoft.com/office/drawing/2014/main" id="{00C2A761-3E78-EDC0-E323-A6E41BA41174}"/>
              </a:ext>
            </a:extLst>
          </p:cNvPr>
          <p:cNvSpPr/>
          <p:nvPr/>
        </p:nvSpPr>
        <p:spPr>
          <a:xfrm flipH="1">
            <a:off x="2047285" y="1593449"/>
            <a:ext cx="393273" cy="530390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Flèche : bas 17">
            <a:extLst>
              <a:ext uri="{FF2B5EF4-FFF2-40B4-BE49-F238E27FC236}">
                <a16:creationId xmlns:a16="http://schemas.microsoft.com/office/drawing/2014/main" id="{65E9136B-D367-1E43-CD68-564A659F160E}"/>
              </a:ext>
            </a:extLst>
          </p:cNvPr>
          <p:cNvSpPr/>
          <p:nvPr/>
        </p:nvSpPr>
        <p:spPr>
          <a:xfrm flipH="1">
            <a:off x="2047285" y="2914120"/>
            <a:ext cx="393273" cy="530390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Flèche : bas 18">
            <a:extLst>
              <a:ext uri="{FF2B5EF4-FFF2-40B4-BE49-F238E27FC236}">
                <a16:creationId xmlns:a16="http://schemas.microsoft.com/office/drawing/2014/main" id="{293B6DFE-576C-D85A-CB3D-0CC7DA0C7626}"/>
              </a:ext>
            </a:extLst>
          </p:cNvPr>
          <p:cNvSpPr/>
          <p:nvPr/>
        </p:nvSpPr>
        <p:spPr>
          <a:xfrm flipH="1">
            <a:off x="2047284" y="4331896"/>
            <a:ext cx="393273" cy="530390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21" name="Tableau 21">
            <a:extLst>
              <a:ext uri="{FF2B5EF4-FFF2-40B4-BE49-F238E27FC236}">
                <a16:creationId xmlns:a16="http://schemas.microsoft.com/office/drawing/2014/main" id="{DC8293CD-55F1-F181-863C-FFC154F2FA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162929"/>
              </p:ext>
            </p:extLst>
          </p:nvPr>
        </p:nvGraphicFramePr>
        <p:xfrm>
          <a:off x="8741803" y="3744549"/>
          <a:ext cx="2707236" cy="186925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53618">
                  <a:extLst>
                    <a:ext uri="{9D8B030D-6E8A-4147-A177-3AD203B41FA5}">
                      <a16:colId xmlns:a16="http://schemas.microsoft.com/office/drawing/2014/main" val="2311021789"/>
                    </a:ext>
                  </a:extLst>
                </a:gridCol>
                <a:gridCol w="1353618">
                  <a:extLst>
                    <a:ext uri="{9D8B030D-6E8A-4147-A177-3AD203B41FA5}">
                      <a16:colId xmlns:a16="http://schemas.microsoft.com/office/drawing/2014/main" val="3733320989"/>
                    </a:ext>
                  </a:extLst>
                </a:gridCol>
              </a:tblGrid>
              <a:tr h="633525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Approche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Précision moyenne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9341890"/>
                  </a:ext>
                </a:extLst>
              </a:tr>
              <a:tr h="617867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Top-5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0.00711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0871045"/>
                  </a:ext>
                </a:extLst>
              </a:tr>
              <a:tr h="617867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Complete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0.00421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73309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22221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764_TF78438558" id="{D9EAB963-68A7-41B0-84AC-6DCEBA0B29E9}" vid="{8501B65A-0E3C-4167-83F9-AC76A6F729D3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{928914DE-C1B0-4255-ADDA-1A7C08CF8082}tf78438558_win32</Template>
  <TotalTime>1122</TotalTime>
  <Words>603</Words>
  <Application>Microsoft Office PowerPoint</Application>
  <PresentationFormat>Grand écran</PresentationFormat>
  <Paragraphs>120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Century Gothic</vt:lpstr>
      <vt:lpstr>Garamond</vt:lpstr>
      <vt:lpstr>SavonVTI</vt:lpstr>
      <vt:lpstr>Recommendation de contenu</vt:lpstr>
      <vt:lpstr>Sommaire</vt:lpstr>
      <vt:lpstr>I. Présentation du problème</vt:lpstr>
      <vt:lpstr>II. Modèle de recommandation </vt:lpstr>
      <vt:lpstr>II. Modèle de recommandation Collaborative Filtering</vt:lpstr>
      <vt:lpstr>II. Modèle de recommandation Collaborative Filtering</vt:lpstr>
      <vt:lpstr>II. Modèle de recommandation Collaborative Filtering</vt:lpstr>
      <vt:lpstr>II. Modèle de recommandation Content-based Filtering</vt:lpstr>
      <vt:lpstr>II. Modèle de recommandation </vt:lpstr>
      <vt:lpstr>III. Application Test</vt:lpstr>
      <vt:lpstr>III. Application Test API</vt:lpstr>
      <vt:lpstr>III. Application Test API</vt:lpstr>
      <vt:lpstr>III. Application Test</vt:lpstr>
      <vt:lpstr>IV. Architecture cible</vt:lpstr>
      <vt:lpstr>Title Lorem Ipsum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Recommendation de contenu</dc:title>
  <dc:creator>Antonin Garret</dc:creator>
  <cp:lastModifiedBy>Antonin Garret</cp:lastModifiedBy>
  <cp:revision>2</cp:revision>
  <dcterms:created xsi:type="dcterms:W3CDTF">2022-11-28T12:06:15Z</dcterms:created>
  <dcterms:modified xsi:type="dcterms:W3CDTF">2022-11-29T15:40:36Z</dcterms:modified>
</cp:coreProperties>
</file>