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46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59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7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91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9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2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5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7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BCEC-B52E-4845-83C3-6FD254963103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7C7B27-DA0C-44DD-9EA9-6BB9DBB09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poursuite d’étude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Ducrozet</a:t>
            </a:r>
          </a:p>
        </p:txBody>
      </p:sp>
    </p:spTree>
    <p:extLst>
      <p:ext uri="{BB962C8B-B14F-4D97-AF65-F5344CB8AC3E}">
        <p14:creationId xmlns:p14="http://schemas.microsoft.com/office/powerpoint/2010/main" val="27749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 qui t’as fait envie dans l’info ?</a:t>
            </a:r>
          </a:p>
          <a:p>
            <a:r>
              <a:rPr lang="fr-FR" dirty="0"/>
              <a:t>Pour quoi l’info</a:t>
            </a:r>
          </a:p>
          <a:p>
            <a:r>
              <a:rPr lang="fr-FR" dirty="0"/>
              <a:t>Ce que j’ai découvert, appris</a:t>
            </a:r>
          </a:p>
          <a:p>
            <a:r>
              <a:rPr lang="fr-FR" dirty="0"/>
              <a:t>Tes avis sur l’iut</a:t>
            </a:r>
          </a:p>
          <a:p>
            <a:r>
              <a:rPr lang="fr-FR" dirty="0"/>
              <a:t>L’année pro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Toutes les recherches des séances de PPP à présenter dans ce diapo</a:t>
            </a:r>
          </a:p>
        </p:txBody>
      </p:sp>
    </p:spTree>
    <p:extLst>
      <p:ext uri="{BB962C8B-B14F-4D97-AF65-F5344CB8AC3E}">
        <p14:creationId xmlns:p14="http://schemas.microsoft.com/office/powerpoint/2010/main" val="412601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L’informatique une attirance depuis longtemps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Depuis le collège, je suis attiré par l’informatique. J’ai toujours voulu travailler dans le domaine informatique car j’étais très friand de nouvelles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467184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74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Soutenance de poursuite d’étude</vt:lpstr>
      <vt:lpstr>Sommaire</vt:lpstr>
      <vt:lpstr>L’informatique une attirance depuis longtemps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poursuite d’étude</dc:title>
  <dc:creator>pierre ducrozet</dc:creator>
  <cp:lastModifiedBy>pierre ducrozet</cp:lastModifiedBy>
  <cp:revision>4</cp:revision>
  <dcterms:created xsi:type="dcterms:W3CDTF">2016-12-12T07:58:31Z</dcterms:created>
  <dcterms:modified xsi:type="dcterms:W3CDTF">2016-12-12T09:14:51Z</dcterms:modified>
</cp:coreProperties>
</file>