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9DBBE-1D1F-4BF4-AD74-15E160626CE0}" v="2" dt="2024-10-31T11:41:5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a Rudnytska" userId="66adeea28f165108" providerId="LiveId" clId="{AA09DBBE-1D1F-4BF4-AD74-15E160626CE0}"/>
    <pc:docChg chg="undo custSel addSld modSld">
      <pc:chgData name="Antonina Rudnytska" userId="66adeea28f165108" providerId="LiveId" clId="{AA09DBBE-1D1F-4BF4-AD74-15E160626CE0}" dt="2024-11-04T15:30:52.305" v="23" actId="680"/>
      <pc:docMkLst>
        <pc:docMk/>
      </pc:docMkLst>
      <pc:sldChg chg="addSp delSp mod">
        <pc:chgData name="Antonina Rudnytska" userId="66adeea28f165108" providerId="LiveId" clId="{AA09DBBE-1D1F-4BF4-AD74-15E160626CE0}" dt="2024-10-31T11:40:03.961" v="1" actId="22"/>
        <pc:sldMkLst>
          <pc:docMk/>
          <pc:sldMk cId="464319449" sldId="256"/>
        </pc:sldMkLst>
        <pc:spChg chg="add del">
          <ac:chgData name="Antonina Rudnytska" userId="66adeea28f165108" providerId="LiveId" clId="{AA09DBBE-1D1F-4BF4-AD74-15E160626CE0}" dt="2024-10-31T11:40:03.961" v="1" actId="22"/>
          <ac:spMkLst>
            <pc:docMk/>
            <pc:sldMk cId="464319449" sldId="256"/>
            <ac:spMk id="46" creationId="{A85C1ED8-C6A9-A4E3-E243-4B7CAAF20D58}"/>
          </ac:spMkLst>
        </pc:spChg>
      </pc:sldChg>
      <pc:sldChg chg="addSp delSp modSp new mod">
        <pc:chgData name="Antonina Rudnytska" userId="66adeea28f165108" providerId="LiveId" clId="{AA09DBBE-1D1F-4BF4-AD74-15E160626CE0}" dt="2024-10-31T11:47:28.663" v="22" actId="1076"/>
        <pc:sldMkLst>
          <pc:docMk/>
          <pc:sldMk cId="1388222461" sldId="257"/>
        </pc:sldMkLst>
        <pc:spChg chg="del">
          <ac:chgData name="Antonina Rudnytska" userId="66adeea28f165108" providerId="LiveId" clId="{AA09DBBE-1D1F-4BF4-AD74-15E160626CE0}" dt="2024-10-31T11:40:18.923" v="3" actId="931"/>
          <ac:spMkLst>
            <pc:docMk/>
            <pc:sldMk cId="1388222461" sldId="257"/>
            <ac:spMk id="3" creationId="{6D145701-BAC0-D37B-01B0-4C570AD4EAC4}"/>
          </ac:spMkLst>
        </pc:spChg>
        <pc:picChg chg="add mod">
          <ac:chgData name="Antonina Rudnytska" userId="66adeea28f165108" providerId="LiveId" clId="{AA09DBBE-1D1F-4BF4-AD74-15E160626CE0}" dt="2024-10-31T11:47:26.617" v="21" actId="1076"/>
          <ac:picMkLst>
            <pc:docMk/>
            <pc:sldMk cId="1388222461" sldId="257"/>
            <ac:picMk id="5" creationId="{FC1D9EA8-98F6-F00C-110A-0A40E81E370F}"/>
          </ac:picMkLst>
        </pc:picChg>
        <pc:picChg chg="add mod">
          <ac:chgData name="Antonina Rudnytska" userId="66adeea28f165108" providerId="LiveId" clId="{AA09DBBE-1D1F-4BF4-AD74-15E160626CE0}" dt="2024-10-31T11:47:28.663" v="22" actId="1076"/>
          <ac:picMkLst>
            <pc:docMk/>
            <pc:sldMk cId="1388222461" sldId="257"/>
            <ac:picMk id="7" creationId="{09D72FA7-3D2A-9546-3C8E-3219C5F578C4}"/>
          </ac:picMkLst>
        </pc:picChg>
      </pc:sldChg>
      <pc:sldChg chg="new">
        <pc:chgData name="Antonina Rudnytska" userId="66adeea28f165108" providerId="LiveId" clId="{AA09DBBE-1D1F-4BF4-AD74-15E160626CE0}" dt="2024-11-04T15:30:52.305" v="23" actId="680"/>
        <pc:sldMkLst>
          <pc:docMk/>
          <pc:sldMk cId="170100522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4F58-CACC-925B-AF86-6959FB6F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BEFBD-1EA6-5E12-DA55-E3392D0F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8D0C-82C1-D7EA-1FD2-9DF29D0C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AE09-545E-2FEC-9724-091F6B6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A3E-E3A8-236A-AE12-31D9CB6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8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425-7A10-F27E-FC7B-87A5F822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62C57-AD56-EDF8-B0CE-F3C3D5DE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7FC4-7EE1-3B7F-3346-86C05C9F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4DA9-3E65-C024-C42E-AD421CC1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0EB7B-160C-3C1A-CAEC-3D6A8BD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96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86485-5D1E-21D9-BB7C-EDAE9220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D34D-C3DD-BB98-8F5A-2C7615EE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2755-43EC-325C-86B4-1BF2427D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68F3-A7ED-11B7-20BA-634051F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C976-DD3E-141F-1FE8-1AF1A78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14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7FF6-D56D-F1A5-650C-192DD831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0BD1-98EB-A959-275A-6E005541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5C07-1F81-23A7-C7FC-C0267E3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81C3-6C3F-2D5A-2F6D-65ED54E6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1C19-BAA7-6916-1E26-1DA2AB1A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367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405F-CD38-9A16-7D0B-964C8D5A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3F99-86D9-282B-74FB-56F40D3E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033E-A59D-8046-B201-AC31FCF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27C0-B098-5998-616A-1E74BA0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E6E1-A0B1-F33A-A327-95A16FE8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03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6F1A-1097-EA3B-5953-014DC491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3E97-D7D6-5FEF-2E7D-55B2EF0D5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A78E1-438D-EECF-8B3C-6D8AF660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C538-C98B-3C7C-5CDF-BE4BB56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9FCC-CFDA-5702-3143-5DE44C78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7706-4834-D434-54DC-5F529D7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14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50FC-9D5C-32D5-0526-E5741279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643AA-E742-029F-F155-32FC445E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FACE-2C2B-6FD6-ACB3-014136B9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E29FC-201C-CAB4-9FA4-9C7E8E1B1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C3FF4-9AEC-3FDD-B829-EE75656B1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DCF7-7B37-4F7A-9A84-CDAE44F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48787-A82E-828E-CF6B-4465416F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7DA82-C12A-68DC-6FD7-D58225C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97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6BEF-4422-B3C8-7A30-DD52DB6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D1BE8-6422-98F5-3F24-DF6CF3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CE0D-7065-7C88-C517-57E52553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76F97-EE74-D296-201F-9C1AAC19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24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6CA1-1AA1-F984-A0A9-954C36B1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62545-C7CF-AF56-09BE-E128E0DA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31DF-83BF-621B-4B7A-D6B3887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47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D1E9-3F93-935D-6B24-63DF154E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A267-EE15-222F-312A-3EDFF2CC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EE1E6-C81D-CA95-37FA-766C340E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F53D4-B06D-5593-443A-A0E61077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82CE-AD0F-C899-8A1B-8CC8B00D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BA83-B405-CB8F-4A51-0872A212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21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3099-E7A7-424D-7DBB-0C3C3E3A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DA9D0-0FCD-F601-819B-8671BBA61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170F-2B47-500F-0688-E01AE2D3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DA4-9A4E-4FE2-7BBD-42CE20C7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BB62-D6D7-B231-73EC-1BAFE905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2A8D-2D18-559C-FC4D-7494AA9A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25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DCB1-CE23-B108-8BDE-378E07D7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0A5B-D677-514F-02EB-9FE626DA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10B0-313B-10B4-B54F-8B6AB399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43AB-19B9-4A43-A7A3-8DEF1580F41B}" type="datetimeFigureOut">
              <a:rPr lang="uk-UA" smtClean="0"/>
              <a:t>30.10.2024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D508-3972-C993-8E37-F5F3DFB0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9032-48BE-D544-FF15-47951B0EA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6093-BAA2-4088-9AC0-1C720CC7D4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8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9F72-CD80-2F4C-6AD0-FFBE81419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4C2F-158B-013C-AFB9-A828B6559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BCC400-E15A-F2D6-775A-C0EA05870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3782218"/>
            <a:ext cx="2951163" cy="2951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D87A99-8A63-81CD-EA3C-D446DBA83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81" y="104085"/>
            <a:ext cx="4188319" cy="15353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745452-7B41-1780-57A2-480B52C69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" y="497170"/>
            <a:ext cx="2688005" cy="27000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CD9135-5DD8-DD4D-8672-340C5A87C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2340622"/>
            <a:ext cx="2827867" cy="19837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25F4B5-FAEF-CEC9-4DB7-3F61A3416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31" y="2110318"/>
            <a:ext cx="1671902" cy="16719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7DC636-FF18-47A4-4A87-107024F77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29" y="4621279"/>
            <a:ext cx="2143125" cy="2143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8E3FE0-CE93-D2B1-C6A1-180FF2983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19" y="-14230"/>
            <a:ext cx="3158066" cy="1894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D13012-991F-5E07-1ABC-EA48C2AD2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2" y="2757487"/>
            <a:ext cx="3390900" cy="1343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DD981A-E30B-B7A9-36C3-8B528B07E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96" y="1481158"/>
            <a:ext cx="1086379" cy="10863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AA3AC5-70D8-9E3F-7AFE-929C3DAF6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12" y="4724006"/>
            <a:ext cx="4742421" cy="14358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17ECBD5-C639-03C8-538B-9F2C0B251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76" y="1229306"/>
            <a:ext cx="1745721" cy="12357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502FFAD-7E1C-556D-A363-FBF651619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-25868"/>
            <a:ext cx="2223400" cy="12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3DDA-A6CA-DE61-7269-29DD15E0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D9EA8-98F6-F00C-110A-0A40E81E3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01" y="4453467"/>
            <a:ext cx="3096177" cy="937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72FA7-3D2A-9546-3C8E-3219C5F5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32" y="644525"/>
            <a:ext cx="6611939" cy="33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35DD-D513-11F2-37D5-A6F3C1E8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B101-D9FA-66F2-1E06-92E59C4B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10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Antonina Rudnytska</dc:creator>
  <cp:lastModifiedBy>Antonina Rudnytska</cp:lastModifiedBy>
  <cp:revision>1</cp:revision>
  <dcterms:created xsi:type="dcterms:W3CDTF">2024-10-30T19:20:41Z</dcterms:created>
  <dcterms:modified xsi:type="dcterms:W3CDTF">2024-11-04T15:31:01Z</dcterms:modified>
</cp:coreProperties>
</file>