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80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03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43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1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4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9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3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4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4348F-CB46-4C47-98CD-A07AC8C0365B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755ED1-772C-4A9C-B2B8-B7FDFD16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9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2737" y="1843060"/>
            <a:ext cx="8536066" cy="1646302"/>
          </a:xfrm>
        </p:spPr>
        <p:txBody>
          <a:bodyPr/>
          <a:lstStyle/>
          <a:p>
            <a:r>
              <a:rPr lang="ru-RU" dirty="0" smtClean="0"/>
              <a:t>Лабораторная работа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5064" y="5761101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Паращенко Антонина </a:t>
            </a:r>
          </a:p>
          <a:p>
            <a:r>
              <a:rPr lang="ru-RU" dirty="0" smtClean="0"/>
              <a:t>НПМбд-02-21</a:t>
            </a:r>
          </a:p>
          <a:p>
            <a:r>
              <a:rPr lang="ru-RU" dirty="0" smtClean="0"/>
              <a:t>1032216500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22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74" y="196413"/>
            <a:ext cx="7547328" cy="63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3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Перезапуск виртуальной 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34" y="1726984"/>
            <a:ext cx="6060955" cy="43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консолью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2470484"/>
            <a:ext cx="11214467" cy="30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30" y="1840230"/>
            <a:ext cx="10079258" cy="42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3137" y="2219237"/>
            <a:ext cx="92562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latin typeface="Monotype Corsiva" panose="03010101010201010101" pitchFamily="66" charset="0"/>
              </a:rPr>
              <a:t>Вывод:</a:t>
            </a:r>
            <a:r>
              <a:rPr lang="ru-RU" sz="3200" dirty="0" smtClean="0">
                <a:latin typeface="Monotype Corsiva" panose="03010101010201010101" pitchFamily="66" charset="0"/>
              </a:rPr>
              <a:t> приобрела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32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4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493" y="2646492"/>
            <a:ext cx="97722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Спасибо за внимание</a:t>
            </a:r>
            <a:endParaRPr lang="ru-RU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445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3557" y="1641721"/>
            <a:ext cx="89996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 smtClean="0">
                <a:latin typeface="Monotype Corsiva" panose="03010101010201010101" pitchFamily="66" charset="0"/>
              </a:rPr>
              <a:t>Цель работы </a:t>
            </a:r>
            <a:r>
              <a:rPr lang="ru-RU" sz="3600" dirty="0" smtClean="0">
                <a:latin typeface="Monotype Corsiva" panose="03010101010201010101" pitchFamily="66" charset="0"/>
              </a:rPr>
              <a:t>: приобрести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3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9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93361" cy="1320800"/>
          </a:xfrm>
        </p:spPr>
        <p:txBody>
          <a:bodyPr/>
          <a:lstStyle/>
          <a:p>
            <a:r>
              <a:rPr lang="ru-RU" dirty="0" smtClean="0"/>
              <a:t>Создание каталога с именем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9" y="3205998"/>
            <a:ext cx="11480058" cy="13980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92" y="1802099"/>
            <a:ext cx="10213041" cy="117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err="1"/>
              <a:t>VirtualBox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" y="2518612"/>
            <a:ext cx="10806065" cy="10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виртуальной </a:t>
            </a:r>
            <a:r>
              <a:rPr lang="ru-RU" dirty="0" smtClean="0"/>
              <a:t>машины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28" y="1667922"/>
            <a:ext cx="7754120" cy="48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6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45" y="876702"/>
            <a:ext cx="8594918" cy="51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65" y="1046283"/>
            <a:ext cx="8478240" cy="4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0" y="779615"/>
            <a:ext cx="9135928" cy="56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58" y="609600"/>
            <a:ext cx="6760664" cy="57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475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68</Words>
  <Application>Microsoft Office PowerPoint</Application>
  <PresentationFormat>Широкоэкранный</PresentationFormat>
  <Paragraphs>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Monotype Corsiva</vt:lpstr>
      <vt:lpstr>Trebuchet MS</vt:lpstr>
      <vt:lpstr>Wingdings 3</vt:lpstr>
      <vt:lpstr>Аспект</vt:lpstr>
      <vt:lpstr>Лабораторная работа №1</vt:lpstr>
      <vt:lpstr>Презентация PowerPoint</vt:lpstr>
      <vt:lpstr>Создание каталога с именем пользователя</vt:lpstr>
      <vt:lpstr>Запуск VirtualBox</vt:lpstr>
      <vt:lpstr>Настройка виртуальной машины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Перезапуск виртуальной машины</vt:lpstr>
      <vt:lpstr>Работа с консолью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Antonina</dc:creator>
  <cp:lastModifiedBy>Antonina</cp:lastModifiedBy>
  <cp:revision>1</cp:revision>
  <dcterms:created xsi:type="dcterms:W3CDTF">2022-04-21T21:11:43Z</dcterms:created>
  <dcterms:modified xsi:type="dcterms:W3CDTF">2022-04-21T21:19:33Z</dcterms:modified>
</cp:coreProperties>
</file>